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676" r:id="rId4"/>
    <p:sldMasterId id="2147483664" r:id="rId5"/>
  </p:sldMasterIdLst>
  <p:notesMasterIdLst>
    <p:notesMasterId r:id="rId81"/>
  </p:notesMasterIdLst>
  <p:handoutMasterIdLst>
    <p:handoutMasterId r:id="rId82"/>
  </p:handoutMasterIdLst>
  <p:sldIdLst>
    <p:sldId id="1355" r:id="rId6"/>
    <p:sldId id="2141410835" r:id="rId7"/>
    <p:sldId id="1687" r:id="rId8"/>
    <p:sldId id="1735" r:id="rId9"/>
    <p:sldId id="2141410833" r:id="rId10"/>
    <p:sldId id="2141410854" r:id="rId11"/>
    <p:sldId id="2141410845" r:id="rId12"/>
    <p:sldId id="473" r:id="rId13"/>
    <p:sldId id="258" r:id="rId14"/>
    <p:sldId id="353" r:id="rId15"/>
    <p:sldId id="354" r:id="rId16"/>
    <p:sldId id="262" r:id="rId17"/>
    <p:sldId id="2141410849" r:id="rId18"/>
    <p:sldId id="261" r:id="rId19"/>
    <p:sldId id="2141410850" r:id="rId20"/>
    <p:sldId id="2141410861" r:id="rId21"/>
    <p:sldId id="2141410853" r:id="rId22"/>
    <p:sldId id="2141410846" r:id="rId23"/>
    <p:sldId id="2141410847" r:id="rId24"/>
    <p:sldId id="2141410848" r:id="rId25"/>
    <p:sldId id="264" r:id="rId26"/>
    <p:sldId id="265" r:id="rId27"/>
    <p:sldId id="270" r:id="rId28"/>
    <p:sldId id="2141410851" r:id="rId29"/>
    <p:sldId id="2141410852" r:id="rId30"/>
    <p:sldId id="267" r:id="rId31"/>
    <p:sldId id="2141410856" r:id="rId32"/>
    <p:sldId id="2141410858" r:id="rId33"/>
    <p:sldId id="2141410859" r:id="rId34"/>
    <p:sldId id="2141410855" r:id="rId35"/>
    <p:sldId id="286" r:id="rId36"/>
    <p:sldId id="288" r:id="rId37"/>
    <p:sldId id="287" r:id="rId38"/>
    <p:sldId id="289" r:id="rId39"/>
    <p:sldId id="301" r:id="rId40"/>
    <p:sldId id="299" r:id="rId41"/>
    <p:sldId id="290" r:id="rId42"/>
    <p:sldId id="292" r:id="rId43"/>
    <p:sldId id="291" r:id="rId44"/>
    <p:sldId id="303" r:id="rId45"/>
    <p:sldId id="300" r:id="rId46"/>
    <p:sldId id="293" r:id="rId47"/>
    <p:sldId id="297" r:id="rId48"/>
    <p:sldId id="295" r:id="rId49"/>
    <p:sldId id="302" r:id="rId50"/>
    <p:sldId id="273" r:id="rId51"/>
    <p:sldId id="285" r:id="rId52"/>
    <p:sldId id="280" r:id="rId53"/>
    <p:sldId id="282" r:id="rId54"/>
    <p:sldId id="284" r:id="rId55"/>
    <p:sldId id="305" r:id="rId56"/>
    <p:sldId id="306" r:id="rId57"/>
    <p:sldId id="307" r:id="rId58"/>
    <p:sldId id="308" r:id="rId59"/>
    <p:sldId id="310" r:id="rId60"/>
    <p:sldId id="309" r:id="rId61"/>
    <p:sldId id="311" r:id="rId62"/>
    <p:sldId id="313" r:id="rId63"/>
    <p:sldId id="312" r:id="rId64"/>
    <p:sldId id="2141410860" r:id="rId65"/>
    <p:sldId id="314" r:id="rId66"/>
    <p:sldId id="2141410857" r:id="rId67"/>
    <p:sldId id="275" r:id="rId68"/>
    <p:sldId id="274" r:id="rId69"/>
    <p:sldId id="2141410862" r:id="rId70"/>
    <p:sldId id="2141410863" r:id="rId71"/>
    <p:sldId id="2141410840" r:id="rId72"/>
    <p:sldId id="277" r:id="rId73"/>
    <p:sldId id="2141410836" r:id="rId74"/>
    <p:sldId id="2141410842" r:id="rId75"/>
    <p:sldId id="2141410844" r:id="rId76"/>
    <p:sldId id="2141410837" r:id="rId77"/>
    <p:sldId id="2141410838" r:id="rId78"/>
    <p:sldId id="2141410839" r:id="rId79"/>
    <p:sldId id="214141084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BB6A7-9E46-4324-BAC0-E6B28C347027}" v="271" dt="2023-05-15T13:20:28.4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58"/>
      </p:cViewPr>
      <p:guideLst/>
    </p:cSldViewPr>
  </p:slideViewPr>
  <p:notesTextViewPr>
    <p:cViewPr>
      <p:scale>
        <a:sx n="3" d="2"/>
        <a:sy n="3" d="2"/>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microsoft.com/office/2015/10/relationships/revisionInfo" Target="revisionInfo.xml"/><Relationship Id="rId5" Type="http://schemas.openxmlformats.org/officeDocument/2006/relationships/slideMaster" Target="slideMasters/slideMaster3.xml"/><Relationship Id="rId61" Type="http://schemas.openxmlformats.org/officeDocument/2006/relationships/slide" Target="slides/slide56.xml"/><Relationship Id="rId82" Type="http://schemas.openxmlformats.org/officeDocument/2006/relationships/handoutMaster" Target="handoutMasters/handoutMaster1.xml"/><Relationship Id="rId19" Type="http://schemas.openxmlformats.org/officeDocument/2006/relationships/slide" Target="slides/slide14.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2.jpeg"/><Relationship Id="rId26" Type="http://schemas.openxmlformats.org/officeDocument/2006/relationships/image" Target="../media/image30.jpeg"/><Relationship Id="rId3" Type="http://schemas.openxmlformats.org/officeDocument/2006/relationships/image" Target="../media/image8.png"/><Relationship Id="rId21"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6.jpeg"/><Relationship Id="rId17" Type="http://schemas.openxmlformats.org/officeDocument/2006/relationships/image" Target="../media/image21.jpeg"/><Relationship Id="rId25" Type="http://schemas.openxmlformats.org/officeDocument/2006/relationships/image" Target="../media/image29.png"/><Relationship Id="rId33" Type="http://schemas.openxmlformats.org/officeDocument/2006/relationships/image" Target="../media/image37.png"/><Relationship Id="rId2" Type="http://schemas.microsoft.com/office/2007/relationships/hdphoto" Target="../media/hdphoto1.wdp"/><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image" Target="../media/image7.png"/><Relationship Id="rId6" Type="http://schemas.openxmlformats.org/officeDocument/2006/relationships/image" Target="../media/image11.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10.png"/><Relationship Id="rId15" Type="http://schemas.openxmlformats.org/officeDocument/2006/relationships/image" Target="../media/image19.jpe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9.jpeg"/><Relationship Id="rId9" Type="http://schemas.microsoft.com/office/2007/relationships/hdphoto" Target="../media/hdphoto2.wdp"/><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2.jpeg"/><Relationship Id="rId26" Type="http://schemas.openxmlformats.org/officeDocument/2006/relationships/image" Target="../media/image30.jpeg"/><Relationship Id="rId3" Type="http://schemas.openxmlformats.org/officeDocument/2006/relationships/image" Target="../media/image8.png"/><Relationship Id="rId21"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6.jpeg"/><Relationship Id="rId17" Type="http://schemas.openxmlformats.org/officeDocument/2006/relationships/image" Target="../media/image21.jpeg"/><Relationship Id="rId25" Type="http://schemas.openxmlformats.org/officeDocument/2006/relationships/image" Target="../media/image29.png"/><Relationship Id="rId33" Type="http://schemas.openxmlformats.org/officeDocument/2006/relationships/image" Target="../media/image37.png"/><Relationship Id="rId2" Type="http://schemas.microsoft.com/office/2007/relationships/hdphoto" Target="../media/hdphoto1.wdp"/><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image" Target="../media/image7.png"/><Relationship Id="rId6" Type="http://schemas.openxmlformats.org/officeDocument/2006/relationships/image" Target="../media/image11.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10.png"/><Relationship Id="rId15" Type="http://schemas.openxmlformats.org/officeDocument/2006/relationships/image" Target="../media/image19.jpe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9.jpeg"/><Relationship Id="rId9" Type="http://schemas.microsoft.com/office/2007/relationships/hdphoto" Target="../media/hdphoto2.wdp"/><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823832-4DCC-4069-9DFE-3DE53FC65803}" type="doc">
      <dgm:prSet loTypeId="urn:microsoft.com/office/officeart/2008/layout/NameandTitleOrganizationalChart" loCatId="hierarchy" qsTypeId="urn:microsoft.com/office/officeart/2005/8/quickstyle/simple3" qsCatId="simple" csTypeId="urn:microsoft.com/office/officeart/2005/8/colors/accent1_2" csCatId="accent1" phldr="1"/>
      <dgm:spPr/>
      <dgm:t>
        <a:bodyPr/>
        <a:lstStyle/>
        <a:p>
          <a:endParaRPr lang="en-US"/>
        </a:p>
      </dgm:t>
    </dgm:pt>
    <dgm:pt modelId="{E189CF19-F5BB-4A53-9490-5DE34010D854}">
      <dgm:prSet phldrT="[Text]" custT="1"/>
      <dgm:spPr/>
      <dgm:t>
        <a:bodyPr/>
        <a:lstStyle/>
        <a:p>
          <a:r>
            <a:rPr lang="nl-BE" sz="2000"/>
            <a:t>R&amp;D </a:t>
          </a:r>
        </a:p>
      </dgm:t>
    </dgm:pt>
    <dgm:pt modelId="{E8A03AAD-09F8-4A20-A10D-B10EADFC1CF4}" type="parTrans" cxnId="{FD610A6D-8417-41FF-AEDF-ECF75765AB08}">
      <dgm:prSet/>
      <dgm:spPr/>
      <dgm:t>
        <a:bodyPr/>
        <a:lstStyle/>
        <a:p>
          <a:endParaRPr lang="en-US"/>
        </a:p>
      </dgm:t>
    </dgm:pt>
    <dgm:pt modelId="{144B6704-1901-43C7-8C71-FAD99B46F4C4}" type="sibTrans" cxnId="{FD610A6D-8417-41FF-AEDF-ECF75765AB08}">
      <dgm:prSet/>
      <dgm:spPr/>
      <dgm:t>
        <a:bodyPr/>
        <a:lstStyle/>
        <a:p>
          <a:pPr algn="ctr"/>
          <a:r>
            <a:rPr lang="en-US" dirty="0"/>
            <a:t>John Reed</a:t>
          </a:r>
        </a:p>
      </dgm:t>
    </dgm:pt>
    <dgm:pt modelId="{D8E7E444-1F95-48EC-90E1-65E5E5098C71}">
      <dgm:prSet phldrT="[Text]" custT="1"/>
      <dgm:spPr/>
      <dgm:t>
        <a:bodyPr/>
        <a:lstStyle/>
        <a:p>
          <a:r>
            <a:rPr lang="nl-BE" sz="1400"/>
            <a:t>Global Development</a:t>
          </a:r>
          <a:endParaRPr lang="en-US" sz="1200"/>
        </a:p>
      </dgm:t>
    </dgm:pt>
    <dgm:pt modelId="{0CFE7380-0995-435B-AC9B-84CEFC30FDA9}" type="parTrans" cxnId="{8273CB70-0FCC-4E74-AE03-2E68D7CD79D9}">
      <dgm:prSet/>
      <dgm:spPr/>
      <dgm:t>
        <a:bodyPr/>
        <a:lstStyle/>
        <a:p>
          <a:endParaRPr lang="en-US"/>
        </a:p>
      </dgm:t>
    </dgm:pt>
    <dgm:pt modelId="{7AA24E8C-AE6B-4668-8CF4-D1BDE0B20C0D}" type="sibTrans" cxnId="{8273CB70-0FCC-4E74-AE03-2E68D7CD79D9}">
      <dgm:prSet/>
      <dgm:spPr/>
      <dgm:t>
        <a:bodyPr/>
        <a:lstStyle/>
        <a:p>
          <a:r>
            <a:rPr lang="en-US"/>
            <a:t>Kate Owen</a:t>
          </a:r>
        </a:p>
      </dgm:t>
    </dgm:pt>
    <dgm:pt modelId="{2CBE7AA6-1006-4F17-97CF-72D86124C6F6}">
      <dgm:prSet phldrT="[Text]" custT="1"/>
      <dgm:spPr/>
      <dgm:t>
        <a:bodyPr/>
        <a:lstStyle/>
        <a:p>
          <a:pPr rtl="0"/>
          <a:r>
            <a:rPr lang="nl-BE" sz="1400" b="0">
              <a:latin typeface="Calibri"/>
            </a:rPr>
            <a:t>Therapeutic Areas</a:t>
          </a:r>
          <a:endParaRPr lang="nl-BE" sz="1200"/>
        </a:p>
      </dgm:t>
    </dgm:pt>
    <dgm:pt modelId="{64179D8D-EE31-4B42-8D1F-67E071723D88}" type="parTrans" cxnId="{07429B8B-283A-4B6C-B8D0-EE883CC824B5}">
      <dgm:prSet/>
      <dgm:spPr/>
      <dgm:t>
        <a:bodyPr/>
        <a:lstStyle/>
        <a:p>
          <a:endParaRPr lang="en-US"/>
        </a:p>
      </dgm:t>
    </dgm:pt>
    <dgm:pt modelId="{8930C19E-00DC-4024-8036-B5E04081C5CC}" type="sibTrans" cxnId="{07429B8B-283A-4B6C-B8D0-EE883CC824B5}">
      <dgm:prSet/>
      <dgm:spPr/>
      <dgm:t>
        <a:bodyPr/>
        <a:lstStyle/>
        <a:p>
          <a:endParaRPr lang="en-US"/>
        </a:p>
      </dgm:t>
    </dgm:pt>
    <dgm:pt modelId="{AFD5BBD3-82E2-441B-B253-4FD7B7EC89F1}">
      <dgm:prSet phldrT="[Text]" custT="1"/>
      <dgm:spPr/>
      <dgm:t>
        <a:bodyPr/>
        <a:lstStyle/>
        <a:p>
          <a:r>
            <a:rPr lang="nl-BE" sz="1400"/>
            <a:t>Discovery &amp; Manufacturing</a:t>
          </a:r>
        </a:p>
      </dgm:t>
    </dgm:pt>
    <dgm:pt modelId="{B2E72F03-69A9-4241-96A6-11A446B02FCC}" type="parTrans" cxnId="{BCE549C2-45FF-4B95-ADFA-80737481C39B}">
      <dgm:prSet/>
      <dgm:spPr/>
      <dgm:t>
        <a:bodyPr/>
        <a:lstStyle/>
        <a:p>
          <a:endParaRPr lang="en-US"/>
        </a:p>
      </dgm:t>
    </dgm:pt>
    <dgm:pt modelId="{AD6CCD87-E3C5-496F-BA62-5D5CBD42DC44}" type="sibTrans" cxnId="{BCE549C2-45FF-4B95-ADFA-80737481C39B}">
      <dgm:prSet/>
      <dgm:spPr/>
      <dgm:t>
        <a:bodyPr/>
        <a:lstStyle/>
        <a:p>
          <a:r>
            <a:rPr lang="en-US"/>
            <a:t>Rich </a:t>
          </a:r>
          <a:r>
            <a:rPr lang="en-US" err="1"/>
            <a:t>Tillyer</a:t>
          </a:r>
          <a:endParaRPr lang="en-US"/>
        </a:p>
      </dgm:t>
    </dgm:pt>
    <dgm:pt modelId="{6975BCA1-BC69-448A-8DBC-3F5BDE0D09B8}">
      <dgm:prSet/>
      <dgm:spPr/>
      <dgm:t>
        <a:bodyPr/>
        <a:lstStyle/>
        <a:p>
          <a:r>
            <a:rPr lang="nl-BE"/>
            <a:t>...</a:t>
          </a:r>
          <a:endParaRPr lang="en-US"/>
        </a:p>
      </dgm:t>
    </dgm:pt>
    <dgm:pt modelId="{37A4CED9-EBEE-406C-BE87-7C5034877133}" type="parTrans" cxnId="{B260F035-95B9-4337-9F92-0C774EDA4279}">
      <dgm:prSet/>
      <dgm:spPr/>
      <dgm:t>
        <a:bodyPr/>
        <a:lstStyle/>
        <a:p>
          <a:endParaRPr lang="en-US"/>
        </a:p>
      </dgm:t>
    </dgm:pt>
    <dgm:pt modelId="{946FB5C8-C56E-40CB-92B1-A3E381D8294C}" type="sibTrans" cxnId="{B260F035-95B9-4337-9F92-0C774EDA4279}">
      <dgm:prSet/>
      <dgm:spPr/>
      <dgm:t>
        <a:bodyPr/>
        <a:lstStyle/>
        <a:p>
          <a:endParaRPr lang="en-US"/>
        </a:p>
      </dgm:t>
    </dgm:pt>
    <dgm:pt modelId="{10C8AFD2-9F7F-46D9-AE15-55DC593DCBD9}">
      <dgm:prSet custT="1"/>
      <dgm:spPr>
        <a:solidFill>
          <a:srgbClr val="C00000"/>
        </a:solidFill>
        <a:scene3d>
          <a:camera prst="isometricOffAxis1Right"/>
          <a:lightRig rig="flat" dir="t"/>
        </a:scene3d>
        <a:sp3d prstMaterial="dkEdge">
          <a:bevelT w="8200" h="38100"/>
        </a:sp3d>
      </dgm:spPr>
      <dgm:t>
        <a:bodyPr/>
        <a:lstStyle/>
        <a:p>
          <a:r>
            <a:rPr lang="nl-BE" sz="1400" b="1">
              <a:solidFill>
                <a:schemeClr val="bg2"/>
              </a:solidFill>
            </a:rPr>
            <a:t>Discovery Statistics</a:t>
          </a:r>
          <a:endParaRPr lang="en-US" sz="1200" b="1">
            <a:solidFill>
              <a:schemeClr val="bg2"/>
            </a:solidFill>
          </a:endParaRPr>
        </a:p>
      </dgm:t>
    </dgm:pt>
    <dgm:pt modelId="{D08C471B-9A5F-4DA9-9DE7-DB0050079FA9}" type="parTrans" cxnId="{FD4FE55A-6933-4CA1-BCA5-9676CFA8A24F}">
      <dgm:prSet/>
      <dgm:spPr/>
      <dgm:t>
        <a:bodyPr/>
        <a:lstStyle/>
        <a:p>
          <a:endParaRPr lang="en-US"/>
        </a:p>
      </dgm:t>
    </dgm:pt>
    <dgm:pt modelId="{921DDF0E-D1E2-4C95-8852-83CCAABC527D}" type="sibTrans" cxnId="{FD4FE55A-6933-4CA1-BCA5-9676CFA8A24F}">
      <dgm:prSet/>
      <dgm:spPr/>
      <dgm:t>
        <a:bodyPr/>
        <a:lstStyle/>
        <a:p>
          <a:r>
            <a:rPr lang="en-US" b="0">
              <a:solidFill>
                <a:srgbClr val="C00000"/>
              </a:solidFill>
            </a:rPr>
            <a:t>Helena Geys</a:t>
          </a:r>
        </a:p>
      </dgm:t>
    </dgm:pt>
    <dgm:pt modelId="{5792C452-B2BB-4DB8-963B-57F207B3C3C4}">
      <dgm:prSet phldrT="[Text]" custT="1"/>
      <dgm:spPr/>
      <dgm:t>
        <a:bodyPr/>
        <a:lstStyle/>
        <a:p>
          <a:r>
            <a:rPr lang="en-US" sz="1400"/>
            <a:t>Preclinical Sciences and Translational Safety</a:t>
          </a:r>
        </a:p>
      </dgm:t>
    </dgm:pt>
    <dgm:pt modelId="{181FD073-5BBF-4129-B8C0-39D74DCD09AB}" type="parTrans" cxnId="{90465715-388A-466E-A31B-3116397A3343}">
      <dgm:prSet/>
      <dgm:spPr/>
      <dgm:t>
        <a:bodyPr/>
        <a:lstStyle/>
        <a:p>
          <a:endParaRPr lang="en-AU"/>
        </a:p>
      </dgm:t>
    </dgm:pt>
    <dgm:pt modelId="{4528C868-C8C6-43FF-B7FE-9F0D25B301FA}" type="sibTrans" cxnId="{90465715-388A-466E-A31B-3116397A3343}">
      <dgm:prSet/>
      <dgm:spPr/>
      <dgm:t>
        <a:bodyPr/>
        <a:lstStyle/>
        <a:p>
          <a:r>
            <a:rPr lang="en-US"/>
            <a:t>Cindy Afshari</a:t>
          </a:r>
          <a:endParaRPr lang="en-AU"/>
        </a:p>
      </dgm:t>
    </dgm:pt>
    <dgm:pt modelId="{F98BE0EE-DADF-4BBD-A1F1-19CC8D499553}">
      <dgm:prSet phldrT="[Text]" custT="1"/>
      <dgm:spPr/>
      <dgm:t>
        <a:bodyPr/>
        <a:lstStyle/>
        <a:p>
          <a:r>
            <a:rPr lang="nl-BE" sz="1400" kern="1200">
              <a:latin typeface="Calibri"/>
              <a:ea typeface="+mn-ea"/>
              <a:cs typeface="+mn-cs"/>
            </a:rPr>
            <a:t>Statistics</a:t>
          </a:r>
          <a:r>
            <a:rPr lang="nl-BE" sz="1400" kern="1200"/>
            <a:t> and Decision Sciences</a:t>
          </a:r>
        </a:p>
      </dgm:t>
    </dgm:pt>
    <dgm:pt modelId="{21E95992-6BBA-4D31-87FE-8A95B2ABE170}" type="parTrans" cxnId="{6DFECDB5-3C24-4D5D-9DC3-30D7B4DC0003}">
      <dgm:prSet/>
      <dgm:spPr/>
      <dgm:t>
        <a:bodyPr/>
        <a:lstStyle/>
        <a:p>
          <a:endParaRPr lang="en-AU"/>
        </a:p>
      </dgm:t>
    </dgm:pt>
    <dgm:pt modelId="{50E6BF17-5EB6-4480-ACF3-DFC8AB190EF9}" type="sibTrans" cxnId="{6DFECDB5-3C24-4D5D-9DC3-30D7B4DC0003}">
      <dgm:prSet/>
      <dgm:spPr/>
      <dgm:t>
        <a:bodyPr/>
        <a:lstStyle/>
        <a:p>
          <a:r>
            <a:rPr lang="en-US"/>
            <a:t>Cyrus Hoseyni</a:t>
          </a:r>
          <a:endParaRPr lang="en-AU"/>
        </a:p>
      </dgm:t>
    </dgm:pt>
    <dgm:pt modelId="{E5FC9018-E0CE-42E1-81B0-2042F79D9F3D}">
      <dgm:prSet phldrT="[Text]" custT="1"/>
      <dgm:spPr/>
      <dgm:t>
        <a:bodyPr/>
        <a:lstStyle/>
        <a:p>
          <a:r>
            <a:rPr lang="nl-BE" sz="1400"/>
            <a:t>Translational Medicine&amp; Early Development</a:t>
          </a:r>
        </a:p>
      </dgm:t>
    </dgm:pt>
    <dgm:pt modelId="{389A0722-0FE2-4D4A-8E7E-24894DB493FD}" type="parTrans" cxnId="{A3D23010-6487-4B5C-B2CB-CD85016CF8F8}">
      <dgm:prSet/>
      <dgm:spPr/>
      <dgm:t>
        <a:bodyPr/>
        <a:lstStyle/>
        <a:p>
          <a:endParaRPr lang="en-AU"/>
        </a:p>
      </dgm:t>
    </dgm:pt>
    <dgm:pt modelId="{B15BC89D-4FA0-4750-8703-FA4A87325A19}" type="sibTrans" cxnId="{A3D23010-6487-4B5C-B2CB-CD85016CF8F8}">
      <dgm:prSet/>
      <dgm:spPr/>
      <dgm:t>
        <a:bodyPr/>
        <a:lstStyle/>
        <a:p>
          <a:r>
            <a:rPr lang="en-US"/>
            <a:t>Surya Mohanty</a:t>
          </a:r>
          <a:endParaRPr lang="en-AU"/>
        </a:p>
      </dgm:t>
    </dgm:pt>
    <dgm:pt modelId="{4BE34F60-5E3B-444D-BA4F-E9FD4F729F78}">
      <dgm:prSet phldrT="[Text]" custT="1"/>
      <dgm:spPr/>
      <dgm:t>
        <a:bodyPr/>
        <a:lstStyle/>
        <a:p>
          <a:r>
            <a:rPr lang="en-US" sz="1400"/>
            <a:t>Therapeutics Discovery</a:t>
          </a:r>
        </a:p>
      </dgm:t>
    </dgm:pt>
    <dgm:pt modelId="{D01345DA-6D33-4E26-BEEE-E69AD62ED9E0}" type="parTrans" cxnId="{A80AC734-2058-47E1-9753-A59CC5FB58BD}">
      <dgm:prSet/>
      <dgm:spPr/>
      <dgm:t>
        <a:bodyPr/>
        <a:lstStyle/>
        <a:p>
          <a:endParaRPr lang="en-AU"/>
        </a:p>
      </dgm:t>
    </dgm:pt>
    <dgm:pt modelId="{440EF487-2474-4B97-B32A-366B1F6BFDF4}" type="sibTrans" cxnId="{A80AC734-2058-47E1-9753-A59CC5FB58BD}">
      <dgm:prSet/>
      <dgm:spPr/>
      <dgm:t>
        <a:bodyPr/>
        <a:lstStyle/>
        <a:p>
          <a:r>
            <a:rPr lang="en-US"/>
            <a:t>Emma </a:t>
          </a:r>
          <a:r>
            <a:rPr lang="en-US" err="1"/>
            <a:t>Parmee</a:t>
          </a:r>
          <a:endParaRPr lang="en-AU"/>
        </a:p>
      </dgm:t>
    </dgm:pt>
    <dgm:pt modelId="{B75E0AFF-C6FA-4A3A-8988-AC306F230183}">
      <dgm:prSet phldrT="[Text]" custT="1"/>
      <dgm:spPr/>
      <dgm:t>
        <a:bodyPr/>
        <a:lstStyle/>
        <a:p>
          <a:pPr rtl="0"/>
          <a:r>
            <a:rPr lang="nl-BE" sz="1400">
              <a:latin typeface="Calibri"/>
            </a:rPr>
            <a:t>Onco</a:t>
          </a:r>
          <a:endParaRPr lang="nl-BE" sz="1200"/>
        </a:p>
      </dgm:t>
    </dgm:pt>
    <dgm:pt modelId="{E2634571-DE60-42E9-AA9E-A4C903418C56}" type="parTrans" cxnId="{FFA1FD1C-EF4B-4B05-9BE6-B6AF1AC443A2}">
      <dgm:prSet/>
      <dgm:spPr/>
      <dgm:t>
        <a:bodyPr/>
        <a:lstStyle/>
        <a:p>
          <a:endParaRPr lang="en-AU"/>
        </a:p>
      </dgm:t>
    </dgm:pt>
    <dgm:pt modelId="{EFAF465B-F072-4EA5-B68E-B36257483777}" type="sibTrans" cxnId="{FFA1FD1C-EF4B-4B05-9BE6-B6AF1AC443A2}">
      <dgm:prSet/>
      <dgm:spPr/>
      <dgm:t>
        <a:bodyPr/>
        <a:lstStyle/>
        <a:p>
          <a:r>
            <a:rPr lang="en-US"/>
            <a:t>Peter Lebowitz</a:t>
          </a:r>
          <a:endParaRPr lang="en-AU"/>
        </a:p>
      </dgm:t>
    </dgm:pt>
    <dgm:pt modelId="{56F7A408-E975-434B-8CAD-D83B32AE60F1}">
      <dgm:prSet phldrT="[Text]" custT="1"/>
      <dgm:spPr/>
      <dgm:t>
        <a:bodyPr/>
        <a:lstStyle/>
        <a:p>
          <a:pPr rtl="0"/>
          <a:r>
            <a:rPr lang="nl-BE" sz="1400">
              <a:latin typeface="Calibri"/>
            </a:rPr>
            <a:t>Neuro</a:t>
          </a:r>
          <a:endParaRPr lang="nl-BE" sz="1200"/>
        </a:p>
      </dgm:t>
    </dgm:pt>
    <dgm:pt modelId="{D352C4A0-88BD-47F9-A4F6-31BAE963093B}" type="parTrans" cxnId="{178A7029-69F0-412E-BFD6-40EBACADB38F}">
      <dgm:prSet/>
      <dgm:spPr/>
      <dgm:t>
        <a:bodyPr/>
        <a:lstStyle/>
        <a:p>
          <a:endParaRPr lang="en-AU"/>
        </a:p>
      </dgm:t>
    </dgm:pt>
    <dgm:pt modelId="{12A2EFB6-6B12-464D-A44A-EFDAE810DE7D}" type="sibTrans" cxnId="{178A7029-69F0-412E-BFD6-40EBACADB38F}">
      <dgm:prSet/>
      <dgm:spPr/>
      <dgm:t>
        <a:bodyPr/>
        <a:lstStyle/>
        <a:p>
          <a:r>
            <a:rPr lang="en-US"/>
            <a:t>Bill Martin</a:t>
          </a:r>
          <a:endParaRPr lang="en-AU"/>
        </a:p>
      </dgm:t>
    </dgm:pt>
    <dgm:pt modelId="{22A0C432-B171-42EE-BC0B-68946DB04749}">
      <dgm:prSet phldrT="[Text]" custT="1"/>
      <dgm:spPr/>
      <dgm:t>
        <a:bodyPr/>
        <a:lstStyle/>
        <a:p>
          <a:pPr rtl="0"/>
          <a:r>
            <a:rPr lang="nl-BE" sz="1400">
              <a:latin typeface="Calibri"/>
            </a:rPr>
            <a:t>Immuno</a:t>
          </a:r>
          <a:endParaRPr lang="nl-BE" sz="1200"/>
        </a:p>
      </dgm:t>
    </dgm:pt>
    <dgm:pt modelId="{C9D5637F-6439-4980-83EB-18CB6CCB8C09}" type="parTrans" cxnId="{1B3FFFAF-2162-4AEB-9E9A-B9B90CD1B811}">
      <dgm:prSet/>
      <dgm:spPr/>
      <dgm:t>
        <a:bodyPr/>
        <a:lstStyle/>
        <a:p>
          <a:endParaRPr lang="en-AU"/>
        </a:p>
      </dgm:t>
    </dgm:pt>
    <dgm:pt modelId="{C01F8CD8-B42A-4927-B553-215483A43409}" type="sibTrans" cxnId="{1B3FFFAF-2162-4AEB-9E9A-B9B90CD1B811}">
      <dgm:prSet/>
      <dgm:spPr/>
      <dgm:t>
        <a:bodyPr/>
        <a:lstStyle/>
        <a:p>
          <a:r>
            <a:rPr lang="en-US"/>
            <a:t>David Lee</a:t>
          </a:r>
          <a:endParaRPr lang="en-AU"/>
        </a:p>
      </dgm:t>
    </dgm:pt>
    <dgm:pt modelId="{DC07978E-8220-4FF9-A8EA-1EE4D2993D50}">
      <dgm:prSet phldrT="[Text]" custT="1"/>
      <dgm:spPr/>
      <dgm:t>
        <a:bodyPr/>
        <a:lstStyle/>
        <a:p>
          <a:pPr rtl="0"/>
          <a:r>
            <a:rPr lang="nl-BE" sz="1400">
              <a:latin typeface="Calibri"/>
            </a:rPr>
            <a:t>ID</a:t>
          </a:r>
          <a:endParaRPr lang="nl-BE" sz="1200"/>
        </a:p>
      </dgm:t>
    </dgm:pt>
    <dgm:pt modelId="{1284F26B-2733-4216-9847-57B06F989833}" type="parTrans" cxnId="{090F4C76-925E-471C-B4B6-AE126EAC58EF}">
      <dgm:prSet/>
      <dgm:spPr/>
      <dgm:t>
        <a:bodyPr/>
        <a:lstStyle/>
        <a:p>
          <a:endParaRPr lang="en-AU"/>
        </a:p>
      </dgm:t>
    </dgm:pt>
    <dgm:pt modelId="{4E99E1CB-432C-4174-98A3-B52B6637A41F}" type="sibTrans" cxnId="{090F4C76-925E-471C-B4B6-AE126EAC58EF}">
      <dgm:prSet/>
      <dgm:spPr/>
      <dgm:t>
        <a:bodyPr/>
        <a:lstStyle/>
        <a:p>
          <a:r>
            <a:rPr lang="en-US"/>
            <a:t>James Merson</a:t>
          </a:r>
          <a:endParaRPr lang="en-AU"/>
        </a:p>
      </dgm:t>
    </dgm:pt>
    <dgm:pt modelId="{DAC4D329-329B-4BA9-99B1-02871991CDC7}">
      <dgm:prSet phldrT="[Text]" custT="1"/>
      <dgm:spPr/>
      <dgm:t>
        <a:bodyPr/>
        <a:lstStyle/>
        <a:p>
          <a:pPr rtl="0"/>
          <a:r>
            <a:rPr lang="nl-BE" sz="1400">
              <a:latin typeface="Calibri"/>
            </a:rPr>
            <a:t>GPH</a:t>
          </a:r>
          <a:endParaRPr lang="nl-BE" sz="1200"/>
        </a:p>
      </dgm:t>
    </dgm:pt>
    <dgm:pt modelId="{870A5F64-4D59-4807-A065-0D41FE6DB1F3}" type="parTrans" cxnId="{7D67575E-3437-499D-AFAF-140DA39F9CFB}">
      <dgm:prSet/>
      <dgm:spPr/>
      <dgm:t>
        <a:bodyPr/>
        <a:lstStyle/>
        <a:p>
          <a:endParaRPr lang="en-AU"/>
        </a:p>
      </dgm:t>
    </dgm:pt>
    <dgm:pt modelId="{C45CFE7A-EFC1-47EB-BD72-EC97587680A3}" type="sibTrans" cxnId="{7D67575E-3437-499D-AFAF-140DA39F9CFB}">
      <dgm:prSet/>
      <dgm:spPr/>
      <dgm:t>
        <a:bodyPr/>
        <a:lstStyle/>
        <a:p>
          <a:r>
            <a:rPr lang="en-US"/>
            <a:t>Ruxandra </a:t>
          </a:r>
          <a:r>
            <a:rPr lang="en-US" err="1"/>
            <a:t>Draghia</a:t>
          </a:r>
          <a:endParaRPr lang="en-AU"/>
        </a:p>
      </dgm:t>
    </dgm:pt>
    <dgm:pt modelId="{A1F1D61D-B4A5-4FD9-BF3C-DACB8B3F6F2E}">
      <dgm:prSet phldrT="[Text]" custT="1"/>
      <dgm:spPr/>
      <dgm:t>
        <a:bodyPr/>
        <a:lstStyle/>
        <a:p>
          <a:pPr rtl="0"/>
          <a:r>
            <a:rPr lang="nl-BE" sz="1400">
              <a:latin typeface="Calibri"/>
            </a:rPr>
            <a:t>VAC</a:t>
          </a:r>
          <a:endParaRPr lang="nl-BE" sz="1200"/>
        </a:p>
      </dgm:t>
    </dgm:pt>
    <dgm:pt modelId="{36711F49-AAE5-4857-B22C-7B84C41EC693}" type="parTrans" cxnId="{78C460FC-4C49-4837-9F8F-70E45904AE68}">
      <dgm:prSet/>
      <dgm:spPr/>
      <dgm:t>
        <a:bodyPr/>
        <a:lstStyle/>
        <a:p>
          <a:endParaRPr lang="en-AU"/>
        </a:p>
      </dgm:t>
    </dgm:pt>
    <dgm:pt modelId="{7ABDD784-148C-49DA-8192-F622E3B04ED9}" type="sibTrans" cxnId="{78C460FC-4C49-4837-9F8F-70E45904AE68}">
      <dgm:prSet/>
      <dgm:spPr/>
      <dgm:t>
        <a:bodyPr/>
        <a:lstStyle/>
        <a:p>
          <a:r>
            <a:rPr lang="en-US"/>
            <a:t>Penny Heaton</a:t>
          </a:r>
          <a:endParaRPr lang="en-AU"/>
        </a:p>
      </dgm:t>
    </dgm:pt>
    <dgm:pt modelId="{69002FF7-D9B7-42B6-B372-625D4F66BF5B}">
      <dgm:prSet phldrT="[Text]" custT="1"/>
      <dgm:spPr/>
      <dgm:t>
        <a:bodyPr/>
        <a:lstStyle/>
        <a:p>
          <a:pPr rtl="0"/>
          <a:r>
            <a:rPr lang="nl-BE" sz="1400">
              <a:latin typeface="Calibri"/>
            </a:rPr>
            <a:t>CVM</a:t>
          </a:r>
        </a:p>
      </dgm:t>
    </dgm:pt>
    <dgm:pt modelId="{F9764A77-D555-482D-AE82-5FB7749CB7AE}" type="parTrans" cxnId="{608984C2-1CD5-4648-870B-525A3EF8ED0E}">
      <dgm:prSet/>
      <dgm:spPr/>
      <dgm:t>
        <a:bodyPr/>
        <a:lstStyle/>
        <a:p>
          <a:endParaRPr lang="en-AU"/>
        </a:p>
      </dgm:t>
    </dgm:pt>
    <dgm:pt modelId="{963400E1-968C-4F50-B851-9C636513DB69}" type="sibTrans" cxnId="{608984C2-1CD5-4648-870B-525A3EF8ED0E}">
      <dgm:prSet/>
      <dgm:spPr/>
      <dgm:t>
        <a:bodyPr/>
        <a:lstStyle/>
        <a:p>
          <a:r>
            <a:rPr lang="en-US"/>
            <a:t>James List</a:t>
          </a:r>
          <a:endParaRPr lang="en-AU"/>
        </a:p>
      </dgm:t>
    </dgm:pt>
    <dgm:pt modelId="{EF11FB6E-EBF1-4707-87FB-F96499C27EB1}">
      <dgm:prSet phldrT="[Text]" custT="1"/>
      <dgm:spPr/>
      <dgm:t>
        <a:bodyPr/>
        <a:lstStyle/>
        <a:p>
          <a:pPr rtl="0"/>
          <a:r>
            <a:rPr lang="nl-BE" sz="1400"/>
            <a:t>Data Science</a:t>
          </a:r>
          <a:endParaRPr lang="nl-BE" sz="1400">
            <a:latin typeface="Calibri"/>
          </a:endParaRPr>
        </a:p>
      </dgm:t>
    </dgm:pt>
    <dgm:pt modelId="{E9C586E5-13D1-4047-B2EC-6E1BF952D1BD}" type="parTrans" cxnId="{68804107-4038-4EF8-8E44-CC20A3C46B12}">
      <dgm:prSet/>
      <dgm:spPr/>
      <dgm:t>
        <a:bodyPr/>
        <a:lstStyle/>
        <a:p>
          <a:endParaRPr lang="en-AU"/>
        </a:p>
      </dgm:t>
    </dgm:pt>
    <dgm:pt modelId="{4ED0DDF7-E542-4613-8C9A-9B4991582F65}" type="sibTrans" cxnId="{68804107-4038-4EF8-8E44-CC20A3C46B12}">
      <dgm:prSet/>
      <dgm:spPr/>
      <dgm:t>
        <a:bodyPr/>
        <a:lstStyle/>
        <a:p>
          <a:r>
            <a:rPr lang="en-US"/>
            <a:t>Najat Khan</a:t>
          </a:r>
          <a:endParaRPr lang="en-AU"/>
        </a:p>
      </dgm:t>
    </dgm:pt>
    <dgm:pt modelId="{CB003AB1-7E52-4A9A-9A51-59E2C1CC69F5}" type="pres">
      <dgm:prSet presAssocID="{37823832-4DCC-4069-9DFE-3DE53FC65803}" presName="hierChild1" presStyleCnt="0">
        <dgm:presLayoutVars>
          <dgm:orgChart val="1"/>
          <dgm:chPref val="1"/>
          <dgm:dir/>
          <dgm:animOne val="branch"/>
          <dgm:animLvl val="lvl"/>
          <dgm:resizeHandles/>
        </dgm:presLayoutVars>
      </dgm:prSet>
      <dgm:spPr/>
    </dgm:pt>
    <dgm:pt modelId="{664734F2-7D38-46E9-B6C1-2E15EDB39062}" type="pres">
      <dgm:prSet presAssocID="{E189CF19-F5BB-4A53-9490-5DE34010D854}" presName="hierRoot1" presStyleCnt="0">
        <dgm:presLayoutVars>
          <dgm:hierBranch val="init"/>
        </dgm:presLayoutVars>
      </dgm:prSet>
      <dgm:spPr/>
    </dgm:pt>
    <dgm:pt modelId="{3CB87FA4-9ACB-43CC-8922-7B169C4E162D}" type="pres">
      <dgm:prSet presAssocID="{E189CF19-F5BB-4A53-9490-5DE34010D854}" presName="rootComposite1" presStyleCnt="0"/>
      <dgm:spPr/>
    </dgm:pt>
    <dgm:pt modelId="{27481432-E1BA-4E3C-95C8-537980F95AA6}" type="pres">
      <dgm:prSet presAssocID="{E189CF19-F5BB-4A53-9490-5DE34010D854}" presName="rootText1" presStyleLbl="node0" presStyleIdx="0" presStyleCnt="1">
        <dgm:presLayoutVars>
          <dgm:chMax/>
          <dgm:chPref val="3"/>
        </dgm:presLayoutVars>
      </dgm:prSet>
      <dgm:spPr/>
    </dgm:pt>
    <dgm:pt modelId="{CD070C84-6EA2-45CC-86F9-C174E5E9711A}" type="pres">
      <dgm:prSet presAssocID="{E189CF19-F5BB-4A53-9490-5DE34010D854}" presName="titleText1" presStyleLbl="fgAcc0" presStyleIdx="0" presStyleCnt="1">
        <dgm:presLayoutVars>
          <dgm:chMax val="0"/>
          <dgm:chPref val="0"/>
        </dgm:presLayoutVars>
      </dgm:prSet>
      <dgm:spPr/>
    </dgm:pt>
    <dgm:pt modelId="{6FD0CE31-5070-4378-94C0-5109DE305E64}" type="pres">
      <dgm:prSet presAssocID="{E189CF19-F5BB-4A53-9490-5DE34010D854}" presName="rootConnector1" presStyleLbl="node1" presStyleIdx="0" presStyleCnt="17"/>
      <dgm:spPr/>
    </dgm:pt>
    <dgm:pt modelId="{8F7AF2BE-A579-4015-8D37-ACC90E11842A}" type="pres">
      <dgm:prSet presAssocID="{E189CF19-F5BB-4A53-9490-5DE34010D854}" presName="hierChild2" presStyleCnt="0"/>
      <dgm:spPr/>
    </dgm:pt>
    <dgm:pt modelId="{62EE13FA-A591-48E7-8A41-14700ACDD0EC}" type="pres">
      <dgm:prSet presAssocID="{0CFE7380-0995-435B-AC9B-84CEFC30FDA9}" presName="Name37" presStyleLbl="parChTrans1D2" presStyleIdx="0" presStyleCnt="5"/>
      <dgm:spPr/>
    </dgm:pt>
    <dgm:pt modelId="{7661DEB1-6A2E-4656-9972-408949150439}" type="pres">
      <dgm:prSet presAssocID="{D8E7E444-1F95-48EC-90E1-65E5E5098C71}" presName="hierRoot2" presStyleCnt="0">
        <dgm:presLayoutVars>
          <dgm:hierBranch val="r"/>
        </dgm:presLayoutVars>
      </dgm:prSet>
      <dgm:spPr/>
    </dgm:pt>
    <dgm:pt modelId="{7F09EADA-C223-4808-A941-DE13BB15DE1A}" type="pres">
      <dgm:prSet presAssocID="{D8E7E444-1F95-48EC-90E1-65E5E5098C71}" presName="rootComposite" presStyleCnt="0"/>
      <dgm:spPr/>
    </dgm:pt>
    <dgm:pt modelId="{985D18DE-D61C-453D-9052-77692EC4171A}" type="pres">
      <dgm:prSet presAssocID="{D8E7E444-1F95-48EC-90E1-65E5E5098C71}" presName="rootText" presStyleLbl="node1" presStyleIdx="0" presStyleCnt="17">
        <dgm:presLayoutVars>
          <dgm:chMax/>
          <dgm:chPref val="3"/>
        </dgm:presLayoutVars>
      </dgm:prSet>
      <dgm:spPr/>
    </dgm:pt>
    <dgm:pt modelId="{0DE4A3B3-0BBC-4119-AE0E-98C0182B973D}" type="pres">
      <dgm:prSet presAssocID="{D8E7E444-1F95-48EC-90E1-65E5E5098C71}" presName="titleText2" presStyleLbl="fgAcc1" presStyleIdx="0" presStyleCnt="17">
        <dgm:presLayoutVars>
          <dgm:chMax val="0"/>
          <dgm:chPref val="0"/>
        </dgm:presLayoutVars>
      </dgm:prSet>
      <dgm:spPr/>
    </dgm:pt>
    <dgm:pt modelId="{3BDB144D-0317-4EE8-9B2A-70DA28C58CE6}" type="pres">
      <dgm:prSet presAssocID="{D8E7E444-1F95-48EC-90E1-65E5E5098C71}" presName="rootConnector" presStyleLbl="node2" presStyleIdx="0" presStyleCnt="0"/>
      <dgm:spPr/>
    </dgm:pt>
    <dgm:pt modelId="{B8F16D01-F636-414A-A97D-94F6ACCE0849}" type="pres">
      <dgm:prSet presAssocID="{D8E7E444-1F95-48EC-90E1-65E5E5098C71}" presName="hierChild4" presStyleCnt="0"/>
      <dgm:spPr/>
    </dgm:pt>
    <dgm:pt modelId="{3FCFF3BA-9971-4A20-A18A-8F9656F3DE07}" type="pres">
      <dgm:prSet presAssocID="{21E95992-6BBA-4D31-87FE-8A95B2ABE170}" presName="Name44" presStyleLbl="parChTrans1D3" presStyleIdx="0" presStyleCnt="12"/>
      <dgm:spPr/>
    </dgm:pt>
    <dgm:pt modelId="{848A5101-4D9D-4019-9543-51C39F9355EB}" type="pres">
      <dgm:prSet presAssocID="{F98BE0EE-DADF-4BBD-A1F1-19CC8D499553}" presName="hierRoot2" presStyleCnt="0">
        <dgm:presLayoutVars>
          <dgm:hierBranch val="r"/>
        </dgm:presLayoutVars>
      </dgm:prSet>
      <dgm:spPr/>
    </dgm:pt>
    <dgm:pt modelId="{2D61C9CE-FBE9-4CB5-BF60-D0D8FE7BE232}" type="pres">
      <dgm:prSet presAssocID="{F98BE0EE-DADF-4BBD-A1F1-19CC8D499553}" presName="rootComposite" presStyleCnt="0"/>
      <dgm:spPr/>
    </dgm:pt>
    <dgm:pt modelId="{75093E76-3ECD-4AA5-B98E-831CF83DD3D1}" type="pres">
      <dgm:prSet presAssocID="{F98BE0EE-DADF-4BBD-A1F1-19CC8D499553}" presName="rootText" presStyleLbl="node1" presStyleIdx="1" presStyleCnt="17">
        <dgm:presLayoutVars>
          <dgm:chMax/>
          <dgm:chPref val="3"/>
        </dgm:presLayoutVars>
      </dgm:prSet>
      <dgm:spPr/>
    </dgm:pt>
    <dgm:pt modelId="{83779A24-E188-4AE1-9A99-6F8632F54C95}" type="pres">
      <dgm:prSet presAssocID="{F98BE0EE-DADF-4BBD-A1F1-19CC8D499553}" presName="titleText2" presStyleLbl="fgAcc1" presStyleIdx="1" presStyleCnt="17">
        <dgm:presLayoutVars>
          <dgm:chMax val="0"/>
          <dgm:chPref val="0"/>
        </dgm:presLayoutVars>
      </dgm:prSet>
      <dgm:spPr/>
    </dgm:pt>
    <dgm:pt modelId="{6B749FF3-46EB-4AE6-B200-0111D11DCE2B}" type="pres">
      <dgm:prSet presAssocID="{F98BE0EE-DADF-4BBD-A1F1-19CC8D499553}" presName="rootConnector" presStyleLbl="node3" presStyleIdx="0" presStyleCnt="0"/>
      <dgm:spPr/>
    </dgm:pt>
    <dgm:pt modelId="{D67D4063-4856-416C-9C11-2C32DB582413}" type="pres">
      <dgm:prSet presAssocID="{F98BE0EE-DADF-4BBD-A1F1-19CC8D499553}" presName="hierChild4" presStyleCnt="0"/>
      <dgm:spPr/>
    </dgm:pt>
    <dgm:pt modelId="{7CEC4AA9-976B-4EB0-A4F1-A3370A30B87B}" type="pres">
      <dgm:prSet presAssocID="{F98BE0EE-DADF-4BBD-A1F1-19CC8D499553}" presName="hierChild5" presStyleCnt="0"/>
      <dgm:spPr/>
    </dgm:pt>
    <dgm:pt modelId="{3BE4D327-BE49-49AE-B4AA-887AFB3F2145}" type="pres">
      <dgm:prSet presAssocID="{389A0722-0FE2-4D4A-8E7E-24894DB493FD}" presName="Name44" presStyleLbl="parChTrans1D3" presStyleIdx="1" presStyleCnt="12"/>
      <dgm:spPr/>
    </dgm:pt>
    <dgm:pt modelId="{E9E34883-34E3-42A7-B449-0060D6215490}" type="pres">
      <dgm:prSet presAssocID="{E5FC9018-E0CE-42E1-81B0-2042F79D9F3D}" presName="hierRoot2" presStyleCnt="0">
        <dgm:presLayoutVars>
          <dgm:hierBranch val="r"/>
        </dgm:presLayoutVars>
      </dgm:prSet>
      <dgm:spPr/>
    </dgm:pt>
    <dgm:pt modelId="{08D8296B-EDDE-42C7-9B0F-CB9BF6D38D2C}" type="pres">
      <dgm:prSet presAssocID="{E5FC9018-E0CE-42E1-81B0-2042F79D9F3D}" presName="rootComposite" presStyleCnt="0"/>
      <dgm:spPr/>
    </dgm:pt>
    <dgm:pt modelId="{A95A9AD9-A976-49AD-A2F3-E184728326AD}" type="pres">
      <dgm:prSet presAssocID="{E5FC9018-E0CE-42E1-81B0-2042F79D9F3D}" presName="rootText" presStyleLbl="node1" presStyleIdx="2" presStyleCnt="17">
        <dgm:presLayoutVars>
          <dgm:chMax/>
          <dgm:chPref val="3"/>
        </dgm:presLayoutVars>
      </dgm:prSet>
      <dgm:spPr/>
    </dgm:pt>
    <dgm:pt modelId="{C203A0C3-8179-4D48-B9B0-164DC1F4D01D}" type="pres">
      <dgm:prSet presAssocID="{E5FC9018-E0CE-42E1-81B0-2042F79D9F3D}" presName="titleText2" presStyleLbl="fgAcc1" presStyleIdx="2" presStyleCnt="17" custLinFactNeighborX="1293" custLinFactNeighborY="9846">
        <dgm:presLayoutVars>
          <dgm:chMax val="0"/>
          <dgm:chPref val="0"/>
        </dgm:presLayoutVars>
      </dgm:prSet>
      <dgm:spPr/>
    </dgm:pt>
    <dgm:pt modelId="{C063E740-AB99-482C-8F14-129048C7E6CE}" type="pres">
      <dgm:prSet presAssocID="{E5FC9018-E0CE-42E1-81B0-2042F79D9F3D}" presName="rootConnector" presStyleLbl="node3" presStyleIdx="0" presStyleCnt="0"/>
      <dgm:spPr/>
    </dgm:pt>
    <dgm:pt modelId="{9553A7C4-71F8-4E54-BC50-DFEECBCA315F}" type="pres">
      <dgm:prSet presAssocID="{E5FC9018-E0CE-42E1-81B0-2042F79D9F3D}" presName="hierChild4" presStyleCnt="0"/>
      <dgm:spPr/>
    </dgm:pt>
    <dgm:pt modelId="{CE6D1DE7-E2D1-4C6D-B61E-B2449EB8768C}" type="pres">
      <dgm:prSet presAssocID="{E5FC9018-E0CE-42E1-81B0-2042F79D9F3D}" presName="hierChild5" presStyleCnt="0"/>
      <dgm:spPr/>
    </dgm:pt>
    <dgm:pt modelId="{FF3255B9-CD27-497A-9357-DF4814B23244}" type="pres">
      <dgm:prSet presAssocID="{D08C471B-9A5F-4DA9-9DE7-DB0050079FA9}" presName="Name44" presStyleLbl="parChTrans1D3" presStyleIdx="2" presStyleCnt="12"/>
      <dgm:spPr/>
    </dgm:pt>
    <dgm:pt modelId="{32CEB6B6-955A-4EC4-A8F6-453901AC79E3}" type="pres">
      <dgm:prSet presAssocID="{10C8AFD2-9F7F-46D9-AE15-55DC593DCBD9}" presName="hierRoot2" presStyleCnt="0">
        <dgm:presLayoutVars>
          <dgm:hierBranch val="init"/>
        </dgm:presLayoutVars>
      </dgm:prSet>
      <dgm:spPr/>
    </dgm:pt>
    <dgm:pt modelId="{1BEFFC13-63C1-420D-8F71-8AAA10008AB5}" type="pres">
      <dgm:prSet presAssocID="{10C8AFD2-9F7F-46D9-AE15-55DC593DCBD9}" presName="rootComposite" presStyleCnt="0"/>
      <dgm:spPr/>
    </dgm:pt>
    <dgm:pt modelId="{FFBA0121-05B6-4491-A051-34EB56BB42E2}" type="pres">
      <dgm:prSet presAssocID="{10C8AFD2-9F7F-46D9-AE15-55DC593DCBD9}" presName="rootText" presStyleLbl="node1" presStyleIdx="3" presStyleCnt="17">
        <dgm:presLayoutVars>
          <dgm:chMax/>
          <dgm:chPref val="3"/>
        </dgm:presLayoutVars>
      </dgm:prSet>
      <dgm:spPr/>
    </dgm:pt>
    <dgm:pt modelId="{4124D61A-D4D5-463A-8D1F-F0BC5831F6B1}" type="pres">
      <dgm:prSet presAssocID="{10C8AFD2-9F7F-46D9-AE15-55DC593DCBD9}" presName="titleText2" presStyleLbl="fgAcc1" presStyleIdx="3" presStyleCnt="17">
        <dgm:presLayoutVars>
          <dgm:chMax val="0"/>
          <dgm:chPref val="0"/>
        </dgm:presLayoutVars>
      </dgm:prSet>
      <dgm:spPr/>
    </dgm:pt>
    <dgm:pt modelId="{7BED56AA-EF78-4D56-BE2E-D436EA15122E}" type="pres">
      <dgm:prSet presAssocID="{10C8AFD2-9F7F-46D9-AE15-55DC593DCBD9}" presName="rootConnector" presStyleLbl="node3" presStyleIdx="0" presStyleCnt="0"/>
      <dgm:spPr/>
    </dgm:pt>
    <dgm:pt modelId="{044AE093-8603-41F5-82EB-B4A8E71469E6}" type="pres">
      <dgm:prSet presAssocID="{10C8AFD2-9F7F-46D9-AE15-55DC593DCBD9}" presName="hierChild4" presStyleCnt="0"/>
      <dgm:spPr/>
    </dgm:pt>
    <dgm:pt modelId="{41A72160-36BA-4B83-A588-7CD39CB72811}" type="pres">
      <dgm:prSet presAssocID="{10C8AFD2-9F7F-46D9-AE15-55DC593DCBD9}" presName="hierChild5" presStyleCnt="0"/>
      <dgm:spPr/>
    </dgm:pt>
    <dgm:pt modelId="{4B73BC45-60D8-4398-8F96-8784CFBFCEB7}" type="pres">
      <dgm:prSet presAssocID="{D8E7E444-1F95-48EC-90E1-65E5E5098C71}" presName="hierChild5" presStyleCnt="0"/>
      <dgm:spPr/>
    </dgm:pt>
    <dgm:pt modelId="{D429FE68-3AE9-4F8F-A8F4-4D3BCC03BB72}" type="pres">
      <dgm:prSet presAssocID="{64179D8D-EE31-4B42-8D1F-67E071723D88}" presName="Name37" presStyleLbl="parChTrans1D2" presStyleIdx="1" presStyleCnt="5"/>
      <dgm:spPr/>
    </dgm:pt>
    <dgm:pt modelId="{5D988F42-B742-49DE-AF3F-8D196EBE1553}" type="pres">
      <dgm:prSet presAssocID="{2CBE7AA6-1006-4F17-97CF-72D86124C6F6}" presName="hierRoot2" presStyleCnt="0">
        <dgm:presLayoutVars>
          <dgm:hierBranch val="hang"/>
        </dgm:presLayoutVars>
      </dgm:prSet>
      <dgm:spPr/>
    </dgm:pt>
    <dgm:pt modelId="{4EE65374-4662-48F4-A9B0-298DEFBB27AD}" type="pres">
      <dgm:prSet presAssocID="{2CBE7AA6-1006-4F17-97CF-72D86124C6F6}" presName="rootComposite" presStyleCnt="0"/>
      <dgm:spPr/>
    </dgm:pt>
    <dgm:pt modelId="{D0ED046D-FDBE-47FF-885E-F5D02EDD5375}" type="pres">
      <dgm:prSet presAssocID="{2CBE7AA6-1006-4F17-97CF-72D86124C6F6}" presName="rootText" presStyleLbl="node1" presStyleIdx="4" presStyleCnt="17">
        <dgm:presLayoutVars>
          <dgm:chMax/>
          <dgm:chPref val="3"/>
        </dgm:presLayoutVars>
      </dgm:prSet>
      <dgm:spPr/>
    </dgm:pt>
    <dgm:pt modelId="{8298C767-6F55-4308-9495-81F55152F45A}" type="pres">
      <dgm:prSet presAssocID="{2CBE7AA6-1006-4F17-97CF-72D86124C6F6}" presName="titleText2" presStyleLbl="fgAcc1" presStyleIdx="4" presStyleCnt="17">
        <dgm:presLayoutVars>
          <dgm:chMax val="0"/>
          <dgm:chPref val="0"/>
        </dgm:presLayoutVars>
      </dgm:prSet>
      <dgm:spPr/>
    </dgm:pt>
    <dgm:pt modelId="{A4551EC6-AA56-402C-A13F-B26D8D6B0093}" type="pres">
      <dgm:prSet presAssocID="{2CBE7AA6-1006-4F17-97CF-72D86124C6F6}" presName="rootConnector" presStyleLbl="node2" presStyleIdx="0" presStyleCnt="0"/>
      <dgm:spPr/>
    </dgm:pt>
    <dgm:pt modelId="{C5500AF9-A0E1-43D7-AE47-A11C5C91EDC1}" type="pres">
      <dgm:prSet presAssocID="{2CBE7AA6-1006-4F17-97CF-72D86124C6F6}" presName="hierChild4" presStyleCnt="0"/>
      <dgm:spPr/>
    </dgm:pt>
    <dgm:pt modelId="{D8145F09-AFBE-40E5-95FE-7FB14CE4F8BF}" type="pres">
      <dgm:prSet presAssocID="{E2634571-DE60-42E9-AA9E-A4C903418C56}" presName="Name42" presStyleLbl="parChTrans1D3" presStyleIdx="3" presStyleCnt="12"/>
      <dgm:spPr/>
    </dgm:pt>
    <dgm:pt modelId="{85B919D6-2CA6-4446-883F-C6076B7351AC}" type="pres">
      <dgm:prSet presAssocID="{B75E0AFF-C6FA-4A3A-8988-AC306F230183}" presName="hierRoot2" presStyleCnt="0">
        <dgm:presLayoutVars>
          <dgm:hierBranch val="init"/>
        </dgm:presLayoutVars>
      </dgm:prSet>
      <dgm:spPr/>
    </dgm:pt>
    <dgm:pt modelId="{7F93E7A1-5EB2-4F18-AACE-6EB2030A4EC5}" type="pres">
      <dgm:prSet presAssocID="{B75E0AFF-C6FA-4A3A-8988-AC306F230183}" presName="rootComposite" presStyleCnt="0"/>
      <dgm:spPr/>
    </dgm:pt>
    <dgm:pt modelId="{E801BA87-B7A1-4342-A3CF-F599A8FC4F7E}" type="pres">
      <dgm:prSet presAssocID="{B75E0AFF-C6FA-4A3A-8988-AC306F230183}" presName="rootText" presStyleLbl="node1" presStyleIdx="5" presStyleCnt="17">
        <dgm:presLayoutVars>
          <dgm:chMax/>
          <dgm:chPref val="3"/>
        </dgm:presLayoutVars>
      </dgm:prSet>
      <dgm:spPr/>
    </dgm:pt>
    <dgm:pt modelId="{B1AA22D8-C64C-452E-850F-0F1FA62A97D6}" type="pres">
      <dgm:prSet presAssocID="{B75E0AFF-C6FA-4A3A-8988-AC306F230183}" presName="titleText2" presStyleLbl="fgAcc1" presStyleIdx="5" presStyleCnt="17">
        <dgm:presLayoutVars>
          <dgm:chMax val="0"/>
          <dgm:chPref val="0"/>
        </dgm:presLayoutVars>
      </dgm:prSet>
      <dgm:spPr/>
    </dgm:pt>
    <dgm:pt modelId="{3F6BF978-C9FA-473C-AEA9-CE4D8449C39A}" type="pres">
      <dgm:prSet presAssocID="{B75E0AFF-C6FA-4A3A-8988-AC306F230183}" presName="rootConnector" presStyleLbl="node3" presStyleIdx="0" presStyleCnt="0"/>
      <dgm:spPr/>
    </dgm:pt>
    <dgm:pt modelId="{DEC2D6F1-708F-4D0B-89DA-94091EF158FE}" type="pres">
      <dgm:prSet presAssocID="{B75E0AFF-C6FA-4A3A-8988-AC306F230183}" presName="hierChild4" presStyleCnt="0"/>
      <dgm:spPr/>
    </dgm:pt>
    <dgm:pt modelId="{38E832AB-7A52-4E91-B6C5-D746BCBDC6A9}" type="pres">
      <dgm:prSet presAssocID="{B75E0AFF-C6FA-4A3A-8988-AC306F230183}" presName="hierChild5" presStyleCnt="0"/>
      <dgm:spPr/>
    </dgm:pt>
    <dgm:pt modelId="{9E97FA02-815B-4F1E-BD6A-6893FFD7B721}" type="pres">
      <dgm:prSet presAssocID="{D352C4A0-88BD-47F9-A4F6-31BAE963093B}" presName="Name42" presStyleLbl="parChTrans1D3" presStyleIdx="4" presStyleCnt="12"/>
      <dgm:spPr/>
    </dgm:pt>
    <dgm:pt modelId="{FD885E0D-8E2A-42D0-B370-099521C148A6}" type="pres">
      <dgm:prSet presAssocID="{56F7A408-E975-434B-8CAD-D83B32AE60F1}" presName="hierRoot2" presStyleCnt="0">
        <dgm:presLayoutVars>
          <dgm:hierBranch val="init"/>
        </dgm:presLayoutVars>
      </dgm:prSet>
      <dgm:spPr/>
    </dgm:pt>
    <dgm:pt modelId="{FD4DCB7E-D2DB-4C3D-BE4E-2C21294B3E06}" type="pres">
      <dgm:prSet presAssocID="{56F7A408-E975-434B-8CAD-D83B32AE60F1}" presName="rootComposite" presStyleCnt="0"/>
      <dgm:spPr/>
    </dgm:pt>
    <dgm:pt modelId="{9CFC5276-DBD9-44B3-AF9F-69CA3267A3A8}" type="pres">
      <dgm:prSet presAssocID="{56F7A408-E975-434B-8CAD-D83B32AE60F1}" presName="rootText" presStyleLbl="node1" presStyleIdx="6" presStyleCnt="17">
        <dgm:presLayoutVars>
          <dgm:chMax/>
          <dgm:chPref val="3"/>
        </dgm:presLayoutVars>
      </dgm:prSet>
      <dgm:spPr/>
    </dgm:pt>
    <dgm:pt modelId="{2B2E4533-C8AE-4D4A-8DD1-A667A866043E}" type="pres">
      <dgm:prSet presAssocID="{56F7A408-E975-434B-8CAD-D83B32AE60F1}" presName="titleText2" presStyleLbl="fgAcc1" presStyleIdx="6" presStyleCnt="17">
        <dgm:presLayoutVars>
          <dgm:chMax val="0"/>
          <dgm:chPref val="0"/>
        </dgm:presLayoutVars>
      </dgm:prSet>
      <dgm:spPr/>
    </dgm:pt>
    <dgm:pt modelId="{E575EA1E-70A6-43E2-98BA-5A68563572EB}" type="pres">
      <dgm:prSet presAssocID="{56F7A408-E975-434B-8CAD-D83B32AE60F1}" presName="rootConnector" presStyleLbl="node3" presStyleIdx="0" presStyleCnt="0"/>
      <dgm:spPr/>
    </dgm:pt>
    <dgm:pt modelId="{83FF95C5-9AF4-4AB4-8981-73291392C1A5}" type="pres">
      <dgm:prSet presAssocID="{56F7A408-E975-434B-8CAD-D83B32AE60F1}" presName="hierChild4" presStyleCnt="0"/>
      <dgm:spPr/>
    </dgm:pt>
    <dgm:pt modelId="{98BC8F50-C13E-45B8-90C2-88F0D0651899}" type="pres">
      <dgm:prSet presAssocID="{56F7A408-E975-434B-8CAD-D83B32AE60F1}" presName="hierChild5" presStyleCnt="0"/>
      <dgm:spPr/>
    </dgm:pt>
    <dgm:pt modelId="{DB1F835C-CACD-4986-868C-1A7DE545F9CE}" type="pres">
      <dgm:prSet presAssocID="{C9D5637F-6439-4980-83EB-18CB6CCB8C09}" presName="Name42" presStyleLbl="parChTrans1D3" presStyleIdx="5" presStyleCnt="12"/>
      <dgm:spPr/>
    </dgm:pt>
    <dgm:pt modelId="{772E8FCF-10C9-4D67-88CA-6961856BF7E0}" type="pres">
      <dgm:prSet presAssocID="{22A0C432-B171-42EE-BC0B-68946DB04749}" presName="hierRoot2" presStyleCnt="0">
        <dgm:presLayoutVars>
          <dgm:hierBranch val="init"/>
        </dgm:presLayoutVars>
      </dgm:prSet>
      <dgm:spPr/>
    </dgm:pt>
    <dgm:pt modelId="{77C18EA0-E938-44E2-BFD8-18E7C37523E0}" type="pres">
      <dgm:prSet presAssocID="{22A0C432-B171-42EE-BC0B-68946DB04749}" presName="rootComposite" presStyleCnt="0"/>
      <dgm:spPr/>
    </dgm:pt>
    <dgm:pt modelId="{C98047B3-5D3C-416D-AE3B-B92B9DD8A7A1}" type="pres">
      <dgm:prSet presAssocID="{22A0C432-B171-42EE-BC0B-68946DB04749}" presName="rootText" presStyleLbl="node1" presStyleIdx="7" presStyleCnt="17" custLinFactNeighborX="1581" custLinFactNeighborY="-4499">
        <dgm:presLayoutVars>
          <dgm:chMax/>
          <dgm:chPref val="3"/>
        </dgm:presLayoutVars>
      </dgm:prSet>
      <dgm:spPr/>
    </dgm:pt>
    <dgm:pt modelId="{6DE32E7F-1795-4A57-9BA0-9AFF59297B77}" type="pres">
      <dgm:prSet presAssocID="{22A0C432-B171-42EE-BC0B-68946DB04749}" presName="titleText2" presStyleLbl="fgAcc1" presStyleIdx="7" presStyleCnt="17">
        <dgm:presLayoutVars>
          <dgm:chMax val="0"/>
          <dgm:chPref val="0"/>
        </dgm:presLayoutVars>
      </dgm:prSet>
      <dgm:spPr/>
    </dgm:pt>
    <dgm:pt modelId="{A2044A48-1A1A-451D-BF09-DF791701EB3B}" type="pres">
      <dgm:prSet presAssocID="{22A0C432-B171-42EE-BC0B-68946DB04749}" presName="rootConnector" presStyleLbl="node3" presStyleIdx="0" presStyleCnt="0"/>
      <dgm:spPr/>
    </dgm:pt>
    <dgm:pt modelId="{17290F38-A516-43D2-A2D2-25479CB30FD2}" type="pres">
      <dgm:prSet presAssocID="{22A0C432-B171-42EE-BC0B-68946DB04749}" presName="hierChild4" presStyleCnt="0"/>
      <dgm:spPr/>
    </dgm:pt>
    <dgm:pt modelId="{4C9DB441-05CE-451B-AB70-C41531BFED14}" type="pres">
      <dgm:prSet presAssocID="{22A0C432-B171-42EE-BC0B-68946DB04749}" presName="hierChild5" presStyleCnt="0"/>
      <dgm:spPr/>
    </dgm:pt>
    <dgm:pt modelId="{8B20FC02-D07F-4A99-AF08-8F654F44E632}" type="pres">
      <dgm:prSet presAssocID="{1284F26B-2733-4216-9847-57B06F989833}" presName="Name42" presStyleLbl="parChTrans1D3" presStyleIdx="6" presStyleCnt="12"/>
      <dgm:spPr/>
    </dgm:pt>
    <dgm:pt modelId="{B785AB3F-DF79-4D25-A961-3E5261FDDB86}" type="pres">
      <dgm:prSet presAssocID="{DC07978E-8220-4FF9-A8EA-1EE4D2993D50}" presName="hierRoot2" presStyleCnt="0">
        <dgm:presLayoutVars>
          <dgm:hierBranch val="init"/>
        </dgm:presLayoutVars>
      </dgm:prSet>
      <dgm:spPr/>
    </dgm:pt>
    <dgm:pt modelId="{1F3643F3-E73E-4453-88F5-D6153AA4FE88}" type="pres">
      <dgm:prSet presAssocID="{DC07978E-8220-4FF9-A8EA-1EE4D2993D50}" presName="rootComposite" presStyleCnt="0"/>
      <dgm:spPr/>
    </dgm:pt>
    <dgm:pt modelId="{1A231E3F-038D-4677-B70E-605404203A2B}" type="pres">
      <dgm:prSet presAssocID="{DC07978E-8220-4FF9-A8EA-1EE4D2993D50}" presName="rootText" presStyleLbl="node1" presStyleIdx="8" presStyleCnt="17">
        <dgm:presLayoutVars>
          <dgm:chMax/>
          <dgm:chPref val="3"/>
        </dgm:presLayoutVars>
      </dgm:prSet>
      <dgm:spPr/>
    </dgm:pt>
    <dgm:pt modelId="{EC4F1EFB-3234-4663-80C5-741929891DB5}" type="pres">
      <dgm:prSet presAssocID="{DC07978E-8220-4FF9-A8EA-1EE4D2993D50}" presName="titleText2" presStyleLbl="fgAcc1" presStyleIdx="8" presStyleCnt="17">
        <dgm:presLayoutVars>
          <dgm:chMax val="0"/>
          <dgm:chPref val="0"/>
        </dgm:presLayoutVars>
      </dgm:prSet>
      <dgm:spPr/>
    </dgm:pt>
    <dgm:pt modelId="{A4EC0C8A-0C79-4033-BE14-937B752E812E}" type="pres">
      <dgm:prSet presAssocID="{DC07978E-8220-4FF9-A8EA-1EE4D2993D50}" presName="rootConnector" presStyleLbl="node3" presStyleIdx="0" presStyleCnt="0"/>
      <dgm:spPr/>
    </dgm:pt>
    <dgm:pt modelId="{E12F3D16-6C59-49C4-BA99-3FE25BFB927D}" type="pres">
      <dgm:prSet presAssocID="{DC07978E-8220-4FF9-A8EA-1EE4D2993D50}" presName="hierChild4" presStyleCnt="0"/>
      <dgm:spPr/>
    </dgm:pt>
    <dgm:pt modelId="{E0F07BFE-C7BB-434C-ABF8-14A1E75E2935}" type="pres">
      <dgm:prSet presAssocID="{DC07978E-8220-4FF9-A8EA-1EE4D2993D50}" presName="hierChild5" presStyleCnt="0"/>
      <dgm:spPr/>
    </dgm:pt>
    <dgm:pt modelId="{2DFFCECB-698D-41BE-B5D3-B254F26E80F4}" type="pres">
      <dgm:prSet presAssocID="{870A5F64-4D59-4807-A065-0D41FE6DB1F3}" presName="Name42" presStyleLbl="parChTrans1D3" presStyleIdx="7" presStyleCnt="12"/>
      <dgm:spPr/>
    </dgm:pt>
    <dgm:pt modelId="{32FAC18D-653B-441A-B1EB-B2015FD71C27}" type="pres">
      <dgm:prSet presAssocID="{DAC4D329-329B-4BA9-99B1-02871991CDC7}" presName="hierRoot2" presStyleCnt="0">
        <dgm:presLayoutVars>
          <dgm:hierBranch val="init"/>
        </dgm:presLayoutVars>
      </dgm:prSet>
      <dgm:spPr/>
    </dgm:pt>
    <dgm:pt modelId="{A0B14614-D0D2-4314-925C-841CBF8FFE50}" type="pres">
      <dgm:prSet presAssocID="{DAC4D329-329B-4BA9-99B1-02871991CDC7}" presName="rootComposite" presStyleCnt="0"/>
      <dgm:spPr/>
    </dgm:pt>
    <dgm:pt modelId="{ACAC0144-F93F-4C62-ABF9-7A1EE23574EF}" type="pres">
      <dgm:prSet presAssocID="{DAC4D329-329B-4BA9-99B1-02871991CDC7}" presName="rootText" presStyleLbl="node1" presStyleIdx="9" presStyleCnt="17">
        <dgm:presLayoutVars>
          <dgm:chMax/>
          <dgm:chPref val="3"/>
        </dgm:presLayoutVars>
      </dgm:prSet>
      <dgm:spPr/>
    </dgm:pt>
    <dgm:pt modelId="{593749CE-0679-4F1A-A505-9D15B650A7D8}" type="pres">
      <dgm:prSet presAssocID="{DAC4D329-329B-4BA9-99B1-02871991CDC7}" presName="titleText2" presStyleLbl="fgAcc1" presStyleIdx="9" presStyleCnt="17">
        <dgm:presLayoutVars>
          <dgm:chMax val="0"/>
          <dgm:chPref val="0"/>
        </dgm:presLayoutVars>
      </dgm:prSet>
      <dgm:spPr/>
    </dgm:pt>
    <dgm:pt modelId="{52D18F31-F0D9-43D3-8A15-3FC3D2658A79}" type="pres">
      <dgm:prSet presAssocID="{DAC4D329-329B-4BA9-99B1-02871991CDC7}" presName="rootConnector" presStyleLbl="node3" presStyleIdx="0" presStyleCnt="0"/>
      <dgm:spPr/>
    </dgm:pt>
    <dgm:pt modelId="{51AF7997-A790-4F25-B94B-124D447E2AD7}" type="pres">
      <dgm:prSet presAssocID="{DAC4D329-329B-4BA9-99B1-02871991CDC7}" presName="hierChild4" presStyleCnt="0"/>
      <dgm:spPr/>
    </dgm:pt>
    <dgm:pt modelId="{FB834443-1146-49F1-8C76-2B2D8DFCD4CA}" type="pres">
      <dgm:prSet presAssocID="{DAC4D329-329B-4BA9-99B1-02871991CDC7}" presName="hierChild5" presStyleCnt="0"/>
      <dgm:spPr/>
    </dgm:pt>
    <dgm:pt modelId="{ABB73708-BDF0-4EA5-8BF8-805958BBF0FF}" type="pres">
      <dgm:prSet presAssocID="{36711F49-AAE5-4857-B22C-7B84C41EC693}" presName="Name42" presStyleLbl="parChTrans1D3" presStyleIdx="8" presStyleCnt="12"/>
      <dgm:spPr/>
    </dgm:pt>
    <dgm:pt modelId="{34E2F870-6E5D-4C31-A034-7D173EE7C8E7}" type="pres">
      <dgm:prSet presAssocID="{A1F1D61D-B4A5-4FD9-BF3C-DACB8B3F6F2E}" presName="hierRoot2" presStyleCnt="0">
        <dgm:presLayoutVars>
          <dgm:hierBranch val="init"/>
        </dgm:presLayoutVars>
      </dgm:prSet>
      <dgm:spPr/>
    </dgm:pt>
    <dgm:pt modelId="{7DCD16FD-271D-4BE3-A6B8-647691FDCFBA}" type="pres">
      <dgm:prSet presAssocID="{A1F1D61D-B4A5-4FD9-BF3C-DACB8B3F6F2E}" presName="rootComposite" presStyleCnt="0"/>
      <dgm:spPr/>
    </dgm:pt>
    <dgm:pt modelId="{F786146D-4D67-4AE6-9EEA-1BFFFA116560}" type="pres">
      <dgm:prSet presAssocID="{A1F1D61D-B4A5-4FD9-BF3C-DACB8B3F6F2E}" presName="rootText" presStyleLbl="node1" presStyleIdx="10" presStyleCnt="17">
        <dgm:presLayoutVars>
          <dgm:chMax/>
          <dgm:chPref val="3"/>
        </dgm:presLayoutVars>
      </dgm:prSet>
      <dgm:spPr/>
    </dgm:pt>
    <dgm:pt modelId="{103795EF-526E-4ADB-AA2A-12C7AD812E1D}" type="pres">
      <dgm:prSet presAssocID="{A1F1D61D-B4A5-4FD9-BF3C-DACB8B3F6F2E}" presName="titleText2" presStyleLbl="fgAcc1" presStyleIdx="10" presStyleCnt="17">
        <dgm:presLayoutVars>
          <dgm:chMax val="0"/>
          <dgm:chPref val="0"/>
        </dgm:presLayoutVars>
      </dgm:prSet>
      <dgm:spPr/>
    </dgm:pt>
    <dgm:pt modelId="{E07B6535-2CA4-4BD5-A183-4EDD411C3E39}" type="pres">
      <dgm:prSet presAssocID="{A1F1D61D-B4A5-4FD9-BF3C-DACB8B3F6F2E}" presName="rootConnector" presStyleLbl="node3" presStyleIdx="0" presStyleCnt="0"/>
      <dgm:spPr/>
    </dgm:pt>
    <dgm:pt modelId="{1DC7D361-1D48-4503-9EB1-C693D3742E5D}" type="pres">
      <dgm:prSet presAssocID="{A1F1D61D-B4A5-4FD9-BF3C-DACB8B3F6F2E}" presName="hierChild4" presStyleCnt="0"/>
      <dgm:spPr/>
    </dgm:pt>
    <dgm:pt modelId="{EB649418-1374-4C31-BD71-11B0B810F076}" type="pres">
      <dgm:prSet presAssocID="{A1F1D61D-B4A5-4FD9-BF3C-DACB8B3F6F2E}" presName="hierChild5" presStyleCnt="0"/>
      <dgm:spPr/>
    </dgm:pt>
    <dgm:pt modelId="{D3B0D836-3F2D-4816-BE45-1F5768442F9D}" type="pres">
      <dgm:prSet presAssocID="{F9764A77-D555-482D-AE82-5FB7749CB7AE}" presName="Name42" presStyleLbl="parChTrans1D3" presStyleIdx="9" presStyleCnt="12"/>
      <dgm:spPr/>
    </dgm:pt>
    <dgm:pt modelId="{A3203ACE-E801-4E88-B527-717915F261C6}" type="pres">
      <dgm:prSet presAssocID="{69002FF7-D9B7-42B6-B372-625D4F66BF5B}" presName="hierRoot2" presStyleCnt="0">
        <dgm:presLayoutVars>
          <dgm:hierBranch val="init"/>
        </dgm:presLayoutVars>
      </dgm:prSet>
      <dgm:spPr/>
    </dgm:pt>
    <dgm:pt modelId="{8C1298DF-A192-4B39-88E7-739B3FC7BA88}" type="pres">
      <dgm:prSet presAssocID="{69002FF7-D9B7-42B6-B372-625D4F66BF5B}" presName="rootComposite" presStyleCnt="0"/>
      <dgm:spPr/>
    </dgm:pt>
    <dgm:pt modelId="{9E310D55-D5F8-4AF6-B82E-7CE84B6FB226}" type="pres">
      <dgm:prSet presAssocID="{69002FF7-D9B7-42B6-B372-625D4F66BF5B}" presName="rootText" presStyleLbl="node1" presStyleIdx="11" presStyleCnt="17">
        <dgm:presLayoutVars>
          <dgm:chMax/>
          <dgm:chPref val="3"/>
        </dgm:presLayoutVars>
      </dgm:prSet>
      <dgm:spPr/>
    </dgm:pt>
    <dgm:pt modelId="{7407F4F7-C278-4379-B6FA-915486E68426}" type="pres">
      <dgm:prSet presAssocID="{69002FF7-D9B7-42B6-B372-625D4F66BF5B}" presName="titleText2" presStyleLbl="fgAcc1" presStyleIdx="11" presStyleCnt="17">
        <dgm:presLayoutVars>
          <dgm:chMax val="0"/>
          <dgm:chPref val="0"/>
        </dgm:presLayoutVars>
      </dgm:prSet>
      <dgm:spPr/>
    </dgm:pt>
    <dgm:pt modelId="{9C4FEBFC-2DE4-479E-BB96-3EFA67AD9E84}" type="pres">
      <dgm:prSet presAssocID="{69002FF7-D9B7-42B6-B372-625D4F66BF5B}" presName="rootConnector" presStyleLbl="node3" presStyleIdx="0" presStyleCnt="0"/>
      <dgm:spPr/>
    </dgm:pt>
    <dgm:pt modelId="{D203FB1B-8822-469D-9F0D-3D0BD08CA65E}" type="pres">
      <dgm:prSet presAssocID="{69002FF7-D9B7-42B6-B372-625D4F66BF5B}" presName="hierChild4" presStyleCnt="0"/>
      <dgm:spPr/>
    </dgm:pt>
    <dgm:pt modelId="{C80E3D09-4DB5-4C88-8FBA-614E5DCF9EA4}" type="pres">
      <dgm:prSet presAssocID="{69002FF7-D9B7-42B6-B372-625D4F66BF5B}" presName="hierChild5" presStyleCnt="0"/>
      <dgm:spPr/>
    </dgm:pt>
    <dgm:pt modelId="{FC6D2D6B-5984-4392-AD06-D0AC7B5C6B8E}" type="pres">
      <dgm:prSet presAssocID="{2CBE7AA6-1006-4F17-97CF-72D86124C6F6}" presName="hierChild5" presStyleCnt="0"/>
      <dgm:spPr/>
    </dgm:pt>
    <dgm:pt modelId="{E1BAC7A7-A884-4C2E-94AC-140E166AC369}" type="pres">
      <dgm:prSet presAssocID="{B2E72F03-69A9-4241-96A6-11A446B02FCC}" presName="Name37" presStyleLbl="parChTrans1D2" presStyleIdx="2" presStyleCnt="5"/>
      <dgm:spPr/>
    </dgm:pt>
    <dgm:pt modelId="{CFD2752A-3BB7-4596-AD39-6D75FE0C1A9D}" type="pres">
      <dgm:prSet presAssocID="{AFD5BBD3-82E2-441B-B253-4FD7B7EC89F1}" presName="hierRoot2" presStyleCnt="0">
        <dgm:presLayoutVars>
          <dgm:hierBranch val="r"/>
        </dgm:presLayoutVars>
      </dgm:prSet>
      <dgm:spPr/>
    </dgm:pt>
    <dgm:pt modelId="{14EDEBAB-4BC9-4855-9469-3901C7399E71}" type="pres">
      <dgm:prSet presAssocID="{AFD5BBD3-82E2-441B-B253-4FD7B7EC89F1}" presName="rootComposite" presStyleCnt="0"/>
      <dgm:spPr/>
    </dgm:pt>
    <dgm:pt modelId="{1A59F673-4C5C-48E9-89C4-9B349B06741B}" type="pres">
      <dgm:prSet presAssocID="{AFD5BBD3-82E2-441B-B253-4FD7B7EC89F1}" presName="rootText" presStyleLbl="node1" presStyleIdx="12" presStyleCnt="17">
        <dgm:presLayoutVars>
          <dgm:chMax/>
          <dgm:chPref val="3"/>
        </dgm:presLayoutVars>
      </dgm:prSet>
      <dgm:spPr/>
    </dgm:pt>
    <dgm:pt modelId="{14AC2458-3CA2-41B0-80C9-EFB3AC33E0E4}" type="pres">
      <dgm:prSet presAssocID="{AFD5BBD3-82E2-441B-B253-4FD7B7EC89F1}" presName="titleText2" presStyleLbl="fgAcc1" presStyleIdx="12" presStyleCnt="17">
        <dgm:presLayoutVars>
          <dgm:chMax val="0"/>
          <dgm:chPref val="0"/>
        </dgm:presLayoutVars>
      </dgm:prSet>
      <dgm:spPr/>
    </dgm:pt>
    <dgm:pt modelId="{E48F2976-3EED-47F4-91C8-F11643E28349}" type="pres">
      <dgm:prSet presAssocID="{AFD5BBD3-82E2-441B-B253-4FD7B7EC89F1}" presName="rootConnector" presStyleLbl="node2" presStyleIdx="0" presStyleCnt="0"/>
      <dgm:spPr/>
    </dgm:pt>
    <dgm:pt modelId="{009248C9-6E1B-40D7-953C-640BC3ED0C22}" type="pres">
      <dgm:prSet presAssocID="{AFD5BBD3-82E2-441B-B253-4FD7B7EC89F1}" presName="hierChild4" presStyleCnt="0"/>
      <dgm:spPr/>
    </dgm:pt>
    <dgm:pt modelId="{D94A3D4D-DE55-45EC-8482-0FB676980A48}" type="pres">
      <dgm:prSet presAssocID="{181FD073-5BBF-4129-B8C0-39D74DCD09AB}" presName="Name44" presStyleLbl="parChTrans1D3" presStyleIdx="10" presStyleCnt="12"/>
      <dgm:spPr/>
    </dgm:pt>
    <dgm:pt modelId="{98170B8F-001C-4842-99F5-80141A70FFB6}" type="pres">
      <dgm:prSet presAssocID="{5792C452-B2BB-4DB8-963B-57F207B3C3C4}" presName="hierRoot2" presStyleCnt="0">
        <dgm:presLayoutVars>
          <dgm:hierBranch val="init"/>
        </dgm:presLayoutVars>
      </dgm:prSet>
      <dgm:spPr/>
    </dgm:pt>
    <dgm:pt modelId="{0BF60CFB-A38A-46BC-B63B-A2D80C2CEE63}" type="pres">
      <dgm:prSet presAssocID="{5792C452-B2BB-4DB8-963B-57F207B3C3C4}" presName="rootComposite" presStyleCnt="0"/>
      <dgm:spPr/>
    </dgm:pt>
    <dgm:pt modelId="{5E1B9303-B25D-4806-8AB7-953822BFB888}" type="pres">
      <dgm:prSet presAssocID="{5792C452-B2BB-4DB8-963B-57F207B3C3C4}" presName="rootText" presStyleLbl="node1" presStyleIdx="13" presStyleCnt="17" custScaleX="163696">
        <dgm:presLayoutVars>
          <dgm:chMax/>
          <dgm:chPref val="3"/>
        </dgm:presLayoutVars>
      </dgm:prSet>
      <dgm:spPr/>
    </dgm:pt>
    <dgm:pt modelId="{F62FC40C-6B3A-4A81-A337-45FF0B140FCF}" type="pres">
      <dgm:prSet presAssocID="{5792C452-B2BB-4DB8-963B-57F207B3C3C4}" presName="titleText2" presStyleLbl="fgAcc1" presStyleIdx="13" presStyleCnt="17">
        <dgm:presLayoutVars>
          <dgm:chMax val="0"/>
          <dgm:chPref val="0"/>
        </dgm:presLayoutVars>
      </dgm:prSet>
      <dgm:spPr/>
    </dgm:pt>
    <dgm:pt modelId="{30928FB2-C109-4923-B852-07FBFC1CDF21}" type="pres">
      <dgm:prSet presAssocID="{5792C452-B2BB-4DB8-963B-57F207B3C3C4}" presName="rootConnector" presStyleLbl="node3" presStyleIdx="0" presStyleCnt="0"/>
      <dgm:spPr/>
    </dgm:pt>
    <dgm:pt modelId="{7BFF1A22-AE32-473B-9B44-38DAFB542149}" type="pres">
      <dgm:prSet presAssocID="{5792C452-B2BB-4DB8-963B-57F207B3C3C4}" presName="hierChild4" presStyleCnt="0"/>
      <dgm:spPr/>
    </dgm:pt>
    <dgm:pt modelId="{BED9C09E-9B74-42CC-B2AD-80FFA1D65BF8}" type="pres">
      <dgm:prSet presAssocID="{5792C452-B2BB-4DB8-963B-57F207B3C3C4}" presName="hierChild5" presStyleCnt="0"/>
      <dgm:spPr/>
    </dgm:pt>
    <dgm:pt modelId="{173C96FB-1BED-4A1D-A9E6-99069CBF072F}" type="pres">
      <dgm:prSet presAssocID="{D01345DA-6D33-4E26-BEEE-E69AD62ED9E0}" presName="Name44" presStyleLbl="parChTrans1D3" presStyleIdx="11" presStyleCnt="12"/>
      <dgm:spPr/>
    </dgm:pt>
    <dgm:pt modelId="{52F1DECB-CFB5-4F72-AC32-9C09E67CD643}" type="pres">
      <dgm:prSet presAssocID="{4BE34F60-5E3B-444D-BA4F-E9FD4F729F78}" presName="hierRoot2" presStyleCnt="0">
        <dgm:presLayoutVars>
          <dgm:hierBranch val="init"/>
        </dgm:presLayoutVars>
      </dgm:prSet>
      <dgm:spPr/>
    </dgm:pt>
    <dgm:pt modelId="{B26FBAEC-27A5-45F3-871B-D3BA71D23283}" type="pres">
      <dgm:prSet presAssocID="{4BE34F60-5E3B-444D-BA4F-E9FD4F729F78}" presName="rootComposite" presStyleCnt="0"/>
      <dgm:spPr/>
    </dgm:pt>
    <dgm:pt modelId="{42B8A29D-1946-4678-B3CD-D0AA278F4E45}" type="pres">
      <dgm:prSet presAssocID="{4BE34F60-5E3B-444D-BA4F-E9FD4F729F78}" presName="rootText" presStyleLbl="node1" presStyleIdx="14" presStyleCnt="17" custScaleX="163744">
        <dgm:presLayoutVars>
          <dgm:chMax/>
          <dgm:chPref val="3"/>
        </dgm:presLayoutVars>
      </dgm:prSet>
      <dgm:spPr/>
    </dgm:pt>
    <dgm:pt modelId="{AF2B4BE5-1667-49F9-8018-57CD6EE5FEDE}" type="pres">
      <dgm:prSet presAssocID="{4BE34F60-5E3B-444D-BA4F-E9FD4F729F78}" presName="titleText2" presStyleLbl="fgAcc1" presStyleIdx="14" presStyleCnt="17" custLinFactNeighborX="1725" custLinFactNeighborY="-2249">
        <dgm:presLayoutVars>
          <dgm:chMax val="0"/>
          <dgm:chPref val="0"/>
        </dgm:presLayoutVars>
      </dgm:prSet>
      <dgm:spPr/>
    </dgm:pt>
    <dgm:pt modelId="{FDAADB15-D1E3-4D37-9B0E-9427E5B19CFB}" type="pres">
      <dgm:prSet presAssocID="{4BE34F60-5E3B-444D-BA4F-E9FD4F729F78}" presName="rootConnector" presStyleLbl="node3" presStyleIdx="0" presStyleCnt="0"/>
      <dgm:spPr/>
    </dgm:pt>
    <dgm:pt modelId="{379BA6BD-1DFD-4891-8A03-34B90B76D55E}" type="pres">
      <dgm:prSet presAssocID="{4BE34F60-5E3B-444D-BA4F-E9FD4F729F78}" presName="hierChild4" presStyleCnt="0"/>
      <dgm:spPr/>
    </dgm:pt>
    <dgm:pt modelId="{9347B06B-E754-44BE-A672-09A4A7982F28}" type="pres">
      <dgm:prSet presAssocID="{4BE34F60-5E3B-444D-BA4F-E9FD4F729F78}" presName="hierChild5" presStyleCnt="0"/>
      <dgm:spPr/>
    </dgm:pt>
    <dgm:pt modelId="{71131A4A-82E9-4B54-AFAC-51112D5EA900}" type="pres">
      <dgm:prSet presAssocID="{AFD5BBD3-82E2-441B-B253-4FD7B7EC89F1}" presName="hierChild5" presStyleCnt="0"/>
      <dgm:spPr/>
    </dgm:pt>
    <dgm:pt modelId="{71BB2F22-9543-4381-A98C-39713B7A32AE}" type="pres">
      <dgm:prSet presAssocID="{E9C586E5-13D1-4047-B2EC-6E1BF952D1BD}" presName="Name37" presStyleLbl="parChTrans1D2" presStyleIdx="3" presStyleCnt="5"/>
      <dgm:spPr/>
    </dgm:pt>
    <dgm:pt modelId="{649782C4-3ED2-479D-8F0B-BCB0C0135E3F}" type="pres">
      <dgm:prSet presAssocID="{EF11FB6E-EBF1-4707-87FB-F96499C27EB1}" presName="hierRoot2" presStyleCnt="0">
        <dgm:presLayoutVars>
          <dgm:hierBranch val="init"/>
        </dgm:presLayoutVars>
      </dgm:prSet>
      <dgm:spPr/>
    </dgm:pt>
    <dgm:pt modelId="{0B869D00-0B5C-4245-B52B-3BE2A834B8A4}" type="pres">
      <dgm:prSet presAssocID="{EF11FB6E-EBF1-4707-87FB-F96499C27EB1}" presName="rootComposite" presStyleCnt="0"/>
      <dgm:spPr/>
    </dgm:pt>
    <dgm:pt modelId="{527CB239-2A5F-4989-926B-34FBD172B363}" type="pres">
      <dgm:prSet presAssocID="{EF11FB6E-EBF1-4707-87FB-F96499C27EB1}" presName="rootText" presStyleLbl="node1" presStyleIdx="15" presStyleCnt="17">
        <dgm:presLayoutVars>
          <dgm:chMax/>
          <dgm:chPref val="3"/>
        </dgm:presLayoutVars>
      </dgm:prSet>
      <dgm:spPr/>
    </dgm:pt>
    <dgm:pt modelId="{6B1695B6-C489-4644-AE11-62469EBDBD38}" type="pres">
      <dgm:prSet presAssocID="{EF11FB6E-EBF1-4707-87FB-F96499C27EB1}" presName="titleText2" presStyleLbl="fgAcc1" presStyleIdx="15" presStyleCnt="17">
        <dgm:presLayoutVars>
          <dgm:chMax val="0"/>
          <dgm:chPref val="0"/>
        </dgm:presLayoutVars>
      </dgm:prSet>
      <dgm:spPr/>
    </dgm:pt>
    <dgm:pt modelId="{3F9582B7-63BD-4175-A08E-A022B007D158}" type="pres">
      <dgm:prSet presAssocID="{EF11FB6E-EBF1-4707-87FB-F96499C27EB1}" presName="rootConnector" presStyleLbl="node2" presStyleIdx="0" presStyleCnt="0"/>
      <dgm:spPr/>
    </dgm:pt>
    <dgm:pt modelId="{124A001C-670A-4AD0-8B02-610FFD5E94F9}" type="pres">
      <dgm:prSet presAssocID="{EF11FB6E-EBF1-4707-87FB-F96499C27EB1}" presName="hierChild4" presStyleCnt="0"/>
      <dgm:spPr/>
    </dgm:pt>
    <dgm:pt modelId="{8B6EBE73-722A-4D7D-93AB-C7A700FEFD3E}" type="pres">
      <dgm:prSet presAssocID="{EF11FB6E-EBF1-4707-87FB-F96499C27EB1}" presName="hierChild5" presStyleCnt="0"/>
      <dgm:spPr/>
    </dgm:pt>
    <dgm:pt modelId="{9D168FB2-3299-4B26-871E-23CA7133B98B}" type="pres">
      <dgm:prSet presAssocID="{37A4CED9-EBEE-406C-BE87-7C5034877133}" presName="Name37" presStyleLbl="parChTrans1D2" presStyleIdx="4" presStyleCnt="5"/>
      <dgm:spPr/>
    </dgm:pt>
    <dgm:pt modelId="{56A63D2A-68E9-4EB9-BF88-D6C09C2C41A2}" type="pres">
      <dgm:prSet presAssocID="{6975BCA1-BC69-448A-8DBC-3F5BDE0D09B8}" presName="hierRoot2" presStyleCnt="0">
        <dgm:presLayoutVars>
          <dgm:hierBranch val="init"/>
        </dgm:presLayoutVars>
      </dgm:prSet>
      <dgm:spPr/>
    </dgm:pt>
    <dgm:pt modelId="{CCC643DB-99B7-428D-93F0-D1AB67CB238E}" type="pres">
      <dgm:prSet presAssocID="{6975BCA1-BC69-448A-8DBC-3F5BDE0D09B8}" presName="rootComposite" presStyleCnt="0"/>
      <dgm:spPr/>
    </dgm:pt>
    <dgm:pt modelId="{398922D1-5AAC-4DBC-9020-C05C425F83A9}" type="pres">
      <dgm:prSet presAssocID="{6975BCA1-BC69-448A-8DBC-3F5BDE0D09B8}" presName="rootText" presStyleLbl="node1" presStyleIdx="16" presStyleCnt="17">
        <dgm:presLayoutVars>
          <dgm:chMax/>
          <dgm:chPref val="3"/>
        </dgm:presLayoutVars>
      </dgm:prSet>
      <dgm:spPr/>
    </dgm:pt>
    <dgm:pt modelId="{6EABD0CF-DF9D-4CAF-8508-294F9CEB2B08}" type="pres">
      <dgm:prSet presAssocID="{6975BCA1-BC69-448A-8DBC-3F5BDE0D09B8}" presName="titleText2" presStyleLbl="fgAcc1" presStyleIdx="16" presStyleCnt="17">
        <dgm:presLayoutVars>
          <dgm:chMax val="0"/>
          <dgm:chPref val="0"/>
        </dgm:presLayoutVars>
      </dgm:prSet>
      <dgm:spPr/>
    </dgm:pt>
    <dgm:pt modelId="{869823D0-BF45-4E63-B439-C79B22DF8038}" type="pres">
      <dgm:prSet presAssocID="{6975BCA1-BC69-448A-8DBC-3F5BDE0D09B8}" presName="rootConnector" presStyleLbl="node2" presStyleIdx="0" presStyleCnt="0"/>
      <dgm:spPr/>
    </dgm:pt>
    <dgm:pt modelId="{B9387321-AC61-4843-A0DC-2E4726F11DEA}" type="pres">
      <dgm:prSet presAssocID="{6975BCA1-BC69-448A-8DBC-3F5BDE0D09B8}" presName="hierChild4" presStyleCnt="0"/>
      <dgm:spPr/>
    </dgm:pt>
    <dgm:pt modelId="{DC120081-0736-4414-893A-7AE92953641D}" type="pres">
      <dgm:prSet presAssocID="{6975BCA1-BC69-448A-8DBC-3F5BDE0D09B8}" presName="hierChild5" presStyleCnt="0"/>
      <dgm:spPr/>
    </dgm:pt>
    <dgm:pt modelId="{A1EB45CE-2A94-4FF0-9056-520BB43AEEC3}" type="pres">
      <dgm:prSet presAssocID="{E189CF19-F5BB-4A53-9490-5DE34010D854}" presName="hierChild3" presStyleCnt="0"/>
      <dgm:spPr/>
    </dgm:pt>
  </dgm:ptLst>
  <dgm:cxnLst>
    <dgm:cxn modelId="{4FC7CA03-07DB-43DC-8390-10CD1D14F832}" type="presOf" srcId="{A1F1D61D-B4A5-4FD9-BF3C-DACB8B3F6F2E}" destId="{E07B6535-2CA4-4BD5-A183-4EDD411C3E39}" srcOrd="1" destOrd="0" presId="urn:microsoft.com/office/officeart/2008/layout/NameandTitleOrganizationalChart"/>
    <dgm:cxn modelId="{68804107-4038-4EF8-8E44-CC20A3C46B12}" srcId="{E189CF19-F5BB-4A53-9490-5DE34010D854}" destId="{EF11FB6E-EBF1-4707-87FB-F96499C27EB1}" srcOrd="3" destOrd="0" parTransId="{E9C586E5-13D1-4047-B2EC-6E1BF952D1BD}" sibTransId="{4ED0DDF7-E542-4613-8C9A-9B4991582F65}"/>
    <dgm:cxn modelId="{F30CC209-DFC2-405B-AD35-BED18B40C7BB}" type="presOf" srcId="{B15BC89D-4FA0-4750-8703-FA4A87325A19}" destId="{C203A0C3-8179-4D48-B9B0-164DC1F4D01D}" srcOrd="0" destOrd="0" presId="urn:microsoft.com/office/officeart/2008/layout/NameandTitleOrganizationalChart"/>
    <dgm:cxn modelId="{7180F40E-2FFA-48BA-A28F-BB0F2B335B1C}" type="presOf" srcId="{E189CF19-F5BB-4A53-9490-5DE34010D854}" destId="{27481432-E1BA-4E3C-95C8-537980F95AA6}" srcOrd="0" destOrd="0" presId="urn:microsoft.com/office/officeart/2008/layout/NameandTitleOrganizationalChart"/>
    <dgm:cxn modelId="{5E92140F-8257-4BBC-80B2-A34C1BCF18BF}" type="presOf" srcId="{DAC4D329-329B-4BA9-99B1-02871991CDC7}" destId="{52D18F31-F0D9-43D3-8A15-3FC3D2658A79}" srcOrd="1" destOrd="0" presId="urn:microsoft.com/office/officeart/2008/layout/NameandTitleOrganizationalChart"/>
    <dgm:cxn modelId="{A3D23010-6487-4B5C-B2CB-CD85016CF8F8}" srcId="{D8E7E444-1F95-48EC-90E1-65E5E5098C71}" destId="{E5FC9018-E0CE-42E1-81B0-2042F79D9F3D}" srcOrd="1" destOrd="0" parTransId="{389A0722-0FE2-4D4A-8E7E-24894DB493FD}" sibTransId="{B15BC89D-4FA0-4750-8703-FA4A87325A19}"/>
    <dgm:cxn modelId="{90465715-388A-466E-A31B-3116397A3343}" srcId="{AFD5BBD3-82E2-441B-B253-4FD7B7EC89F1}" destId="{5792C452-B2BB-4DB8-963B-57F207B3C3C4}" srcOrd="0" destOrd="0" parTransId="{181FD073-5BBF-4129-B8C0-39D74DCD09AB}" sibTransId="{4528C868-C8C6-43FF-B7FE-9F0D25B301FA}"/>
    <dgm:cxn modelId="{E7C70419-DAB6-4281-855C-28130D1108FC}" type="presOf" srcId="{B2E72F03-69A9-4241-96A6-11A446B02FCC}" destId="{E1BAC7A7-A884-4C2E-94AC-140E166AC369}" srcOrd="0" destOrd="0" presId="urn:microsoft.com/office/officeart/2008/layout/NameandTitleOrganizationalChart"/>
    <dgm:cxn modelId="{8D3A7019-6D39-4D5C-BBF5-245E1BE447EA}" type="presOf" srcId="{4BE34F60-5E3B-444D-BA4F-E9FD4F729F78}" destId="{FDAADB15-D1E3-4D37-9B0E-9427E5B19CFB}" srcOrd="1" destOrd="0" presId="urn:microsoft.com/office/officeart/2008/layout/NameandTitleOrganizationalChart"/>
    <dgm:cxn modelId="{75932C1A-F991-4F11-8C73-83DA6F460283}" type="presOf" srcId="{64179D8D-EE31-4B42-8D1F-67E071723D88}" destId="{D429FE68-3AE9-4F8F-A8F4-4D3BCC03BB72}" srcOrd="0" destOrd="0" presId="urn:microsoft.com/office/officeart/2008/layout/NameandTitleOrganizationalChart"/>
    <dgm:cxn modelId="{5A53501A-EFF7-418C-86FE-49A483F91B4D}" type="presOf" srcId="{1284F26B-2733-4216-9847-57B06F989833}" destId="{8B20FC02-D07F-4A99-AF08-8F654F44E632}" srcOrd="0" destOrd="0" presId="urn:microsoft.com/office/officeart/2008/layout/NameandTitleOrganizationalChart"/>
    <dgm:cxn modelId="{FE3F811A-EE5E-4E36-962A-1AB89FDAB7DB}" type="presOf" srcId="{EF11FB6E-EBF1-4707-87FB-F96499C27EB1}" destId="{3F9582B7-63BD-4175-A08E-A022B007D158}" srcOrd="1" destOrd="0" presId="urn:microsoft.com/office/officeart/2008/layout/NameandTitleOrganizationalChart"/>
    <dgm:cxn modelId="{FFA1FD1C-EF4B-4B05-9BE6-B6AF1AC443A2}" srcId="{2CBE7AA6-1006-4F17-97CF-72D86124C6F6}" destId="{B75E0AFF-C6FA-4A3A-8988-AC306F230183}" srcOrd="0" destOrd="0" parTransId="{E2634571-DE60-42E9-AA9E-A4C903418C56}" sibTransId="{EFAF465B-F072-4EA5-B68E-B36257483777}"/>
    <dgm:cxn modelId="{F8F96A24-439D-41E7-908B-0285141B4057}" type="presOf" srcId="{C45CFE7A-EFC1-47EB-BD72-EC97587680A3}" destId="{593749CE-0679-4F1A-A505-9D15B650A7D8}" srcOrd="0" destOrd="0" presId="urn:microsoft.com/office/officeart/2008/layout/NameandTitleOrganizationalChart"/>
    <dgm:cxn modelId="{02B91025-FE62-4EC2-8A45-89B931F162D7}" type="presOf" srcId="{D8E7E444-1F95-48EC-90E1-65E5E5098C71}" destId="{3BDB144D-0317-4EE8-9B2A-70DA28C58CE6}" srcOrd="1" destOrd="0" presId="urn:microsoft.com/office/officeart/2008/layout/NameandTitleOrganizationalChart"/>
    <dgm:cxn modelId="{178A7029-69F0-412E-BFD6-40EBACADB38F}" srcId="{2CBE7AA6-1006-4F17-97CF-72D86124C6F6}" destId="{56F7A408-E975-434B-8CAD-D83B32AE60F1}" srcOrd="1" destOrd="0" parTransId="{D352C4A0-88BD-47F9-A4F6-31BAE963093B}" sibTransId="{12A2EFB6-6B12-464D-A44A-EFDAE810DE7D}"/>
    <dgm:cxn modelId="{8101D82A-9948-4C82-8A95-724DE5107849}" type="presOf" srcId="{389A0722-0FE2-4D4A-8E7E-24894DB493FD}" destId="{3BE4D327-BE49-49AE-B4AA-887AFB3F2145}" srcOrd="0" destOrd="0" presId="urn:microsoft.com/office/officeart/2008/layout/NameandTitleOrganizationalChart"/>
    <dgm:cxn modelId="{DAC05F2B-2DA5-4DCA-97B5-84E3A39C2FED}" type="presOf" srcId="{4528C868-C8C6-43FF-B7FE-9F0D25B301FA}" destId="{F62FC40C-6B3A-4A81-A337-45FF0B140FCF}" srcOrd="0" destOrd="0" presId="urn:microsoft.com/office/officeart/2008/layout/NameandTitleOrganizationalChart"/>
    <dgm:cxn modelId="{989E002E-DF43-4F16-9998-A9F4CE362D9E}" type="presOf" srcId="{921DDF0E-D1E2-4C95-8852-83CCAABC527D}" destId="{4124D61A-D4D5-463A-8D1F-F0BC5831F6B1}" srcOrd="0" destOrd="0" presId="urn:microsoft.com/office/officeart/2008/layout/NameandTitleOrganizationalChart"/>
    <dgm:cxn modelId="{C4F8802F-9223-4420-984E-29F595B4C8B6}" type="presOf" srcId="{946FB5C8-C56E-40CB-92B1-A3E381D8294C}" destId="{6EABD0CF-DF9D-4CAF-8508-294F9CEB2B08}" srcOrd="0" destOrd="0" presId="urn:microsoft.com/office/officeart/2008/layout/NameandTitleOrganizationalChart"/>
    <dgm:cxn modelId="{7EABEF2F-0850-4E35-8C01-B74ADB6138C0}" type="presOf" srcId="{EFAF465B-F072-4EA5-B68E-B36257483777}" destId="{B1AA22D8-C64C-452E-850F-0F1FA62A97D6}" srcOrd="0" destOrd="0" presId="urn:microsoft.com/office/officeart/2008/layout/NameandTitleOrganizationalChart"/>
    <dgm:cxn modelId="{0D7BEF30-BAF1-4DE1-91A6-F997D5A48252}" type="presOf" srcId="{D8E7E444-1F95-48EC-90E1-65E5E5098C71}" destId="{985D18DE-D61C-453D-9052-77692EC4171A}" srcOrd="0" destOrd="0" presId="urn:microsoft.com/office/officeart/2008/layout/NameandTitleOrganizationalChart"/>
    <dgm:cxn modelId="{054C9932-AF74-4B68-9DDD-09216F375FC8}" type="presOf" srcId="{DC07978E-8220-4FF9-A8EA-1EE4D2993D50}" destId="{1A231E3F-038D-4677-B70E-605404203A2B}" srcOrd="0" destOrd="0" presId="urn:microsoft.com/office/officeart/2008/layout/NameandTitleOrganizationalChart"/>
    <dgm:cxn modelId="{A80AC734-2058-47E1-9753-A59CC5FB58BD}" srcId="{AFD5BBD3-82E2-441B-B253-4FD7B7EC89F1}" destId="{4BE34F60-5E3B-444D-BA4F-E9FD4F729F78}" srcOrd="1" destOrd="0" parTransId="{D01345DA-6D33-4E26-BEEE-E69AD62ED9E0}" sibTransId="{440EF487-2474-4B97-B32A-366B1F6BFDF4}"/>
    <dgm:cxn modelId="{B260F035-95B9-4337-9F92-0C774EDA4279}" srcId="{E189CF19-F5BB-4A53-9490-5DE34010D854}" destId="{6975BCA1-BC69-448A-8DBC-3F5BDE0D09B8}" srcOrd="4" destOrd="0" parTransId="{37A4CED9-EBEE-406C-BE87-7C5034877133}" sibTransId="{946FB5C8-C56E-40CB-92B1-A3E381D8294C}"/>
    <dgm:cxn modelId="{3E95E737-8788-4565-A0D4-FB153128F8FD}" type="presOf" srcId="{C9D5637F-6439-4980-83EB-18CB6CCB8C09}" destId="{DB1F835C-CACD-4986-868C-1A7DE545F9CE}" srcOrd="0" destOrd="0" presId="urn:microsoft.com/office/officeart/2008/layout/NameandTitleOrganizationalChart"/>
    <dgm:cxn modelId="{ED906139-7731-4F0F-BCDE-9BC24D1757CF}" type="presOf" srcId="{144B6704-1901-43C7-8C71-FAD99B46F4C4}" destId="{CD070C84-6EA2-45CC-86F9-C174E5E9711A}" srcOrd="0" destOrd="0" presId="urn:microsoft.com/office/officeart/2008/layout/NameandTitleOrganizationalChart"/>
    <dgm:cxn modelId="{057CE53F-701C-4CAE-A8CA-05196663D61F}" type="presOf" srcId="{6975BCA1-BC69-448A-8DBC-3F5BDE0D09B8}" destId="{869823D0-BF45-4E63-B439-C79B22DF8038}" srcOrd="1" destOrd="0" presId="urn:microsoft.com/office/officeart/2008/layout/NameandTitleOrganizationalChart"/>
    <dgm:cxn modelId="{7D67575E-3437-499D-AFAF-140DA39F9CFB}" srcId="{2CBE7AA6-1006-4F17-97CF-72D86124C6F6}" destId="{DAC4D329-329B-4BA9-99B1-02871991CDC7}" srcOrd="4" destOrd="0" parTransId="{870A5F64-4D59-4807-A065-0D41FE6DB1F3}" sibTransId="{C45CFE7A-EFC1-47EB-BD72-EC97587680A3}"/>
    <dgm:cxn modelId="{CFDC6861-9925-46AF-9BA6-91800C2950A5}" type="presOf" srcId="{AFD5BBD3-82E2-441B-B253-4FD7B7EC89F1}" destId="{1A59F673-4C5C-48E9-89C4-9B349B06741B}" srcOrd="0" destOrd="0" presId="urn:microsoft.com/office/officeart/2008/layout/NameandTitleOrganizationalChart"/>
    <dgm:cxn modelId="{CE27F267-828A-4BA9-83E2-E0C0F1DDDF84}" type="presOf" srcId="{C01F8CD8-B42A-4927-B553-215483A43409}" destId="{6DE32E7F-1795-4A57-9BA0-9AFF59297B77}" srcOrd="0" destOrd="0" presId="urn:microsoft.com/office/officeart/2008/layout/NameandTitleOrganizationalChart"/>
    <dgm:cxn modelId="{C6D6DA68-1FFD-459F-9AAA-9EFD47868BE8}" type="presOf" srcId="{56F7A408-E975-434B-8CAD-D83B32AE60F1}" destId="{E575EA1E-70A6-43E2-98BA-5A68563572EB}" srcOrd="1" destOrd="0" presId="urn:microsoft.com/office/officeart/2008/layout/NameandTitleOrganizationalChart"/>
    <dgm:cxn modelId="{FD610A6D-8417-41FF-AEDF-ECF75765AB08}" srcId="{37823832-4DCC-4069-9DFE-3DE53FC65803}" destId="{E189CF19-F5BB-4A53-9490-5DE34010D854}" srcOrd="0" destOrd="0" parTransId="{E8A03AAD-09F8-4A20-A10D-B10EADFC1CF4}" sibTransId="{144B6704-1901-43C7-8C71-FAD99B46F4C4}"/>
    <dgm:cxn modelId="{8273CB70-0FCC-4E74-AE03-2E68D7CD79D9}" srcId="{E189CF19-F5BB-4A53-9490-5DE34010D854}" destId="{D8E7E444-1F95-48EC-90E1-65E5E5098C71}" srcOrd="0" destOrd="0" parTransId="{0CFE7380-0995-435B-AC9B-84CEFC30FDA9}" sibTransId="{7AA24E8C-AE6B-4668-8CF4-D1BDE0B20C0D}"/>
    <dgm:cxn modelId="{17FE0A51-F3AA-435C-AFA0-5244DF2A313C}" type="presOf" srcId="{5792C452-B2BB-4DB8-963B-57F207B3C3C4}" destId="{5E1B9303-B25D-4806-8AB7-953822BFB888}" srcOrd="0" destOrd="0" presId="urn:microsoft.com/office/officeart/2008/layout/NameandTitleOrganizationalChart"/>
    <dgm:cxn modelId="{032A2951-8BB8-4980-A6D8-5AF706C6031C}" type="presOf" srcId="{21E95992-6BBA-4D31-87FE-8A95B2ABE170}" destId="{3FCFF3BA-9971-4A20-A18A-8F9656F3DE07}" srcOrd="0" destOrd="0" presId="urn:microsoft.com/office/officeart/2008/layout/NameandTitleOrganizationalChart"/>
    <dgm:cxn modelId="{E3DE9051-78BD-42F4-A481-EE831E3EB101}" type="presOf" srcId="{22A0C432-B171-42EE-BC0B-68946DB04749}" destId="{C98047B3-5D3C-416D-AE3B-B92B9DD8A7A1}" srcOrd="0" destOrd="0" presId="urn:microsoft.com/office/officeart/2008/layout/NameandTitleOrganizationalChart"/>
    <dgm:cxn modelId="{23519D53-186D-4177-88F4-51D39E575C58}" type="presOf" srcId="{D352C4A0-88BD-47F9-A4F6-31BAE963093B}" destId="{9E97FA02-815B-4F1E-BD6A-6893FFD7B721}" srcOrd="0" destOrd="0" presId="urn:microsoft.com/office/officeart/2008/layout/NameandTitleOrganizationalChart"/>
    <dgm:cxn modelId="{5D252754-1858-4475-A395-4A0CF30072FE}" type="presOf" srcId="{E5FC9018-E0CE-42E1-81B0-2042F79D9F3D}" destId="{C063E740-AB99-482C-8F14-129048C7E6CE}" srcOrd="1" destOrd="0" presId="urn:microsoft.com/office/officeart/2008/layout/NameandTitleOrganizationalChart"/>
    <dgm:cxn modelId="{090F4C76-925E-471C-B4B6-AE126EAC58EF}" srcId="{2CBE7AA6-1006-4F17-97CF-72D86124C6F6}" destId="{DC07978E-8220-4FF9-A8EA-1EE4D2993D50}" srcOrd="3" destOrd="0" parTransId="{1284F26B-2733-4216-9847-57B06F989833}" sibTransId="{4E99E1CB-432C-4174-98A3-B52B6637A41F}"/>
    <dgm:cxn modelId="{6A678056-CAF6-4F11-8F67-FDDB9C2E15A2}" type="presOf" srcId="{7AA24E8C-AE6B-4668-8CF4-D1BDE0B20C0D}" destId="{0DE4A3B3-0BBC-4119-AE0E-98C0182B973D}" srcOrd="0" destOrd="0" presId="urn:microsoft.com/office/officeart/2008/layout/NameandTitleOrganizationalChart"/>
    <dgm:cxn modelId="{D38A4257-7F29-4401-8BCD-59667E1BE251}" type="presOf" srcId="{B75E0AFF-C6FA-4A3A-8988-AC306F230183}" destId="{E801BA87-B7A1-4342-A3CF-F599A8FC4F7E}" srcOrd="0" destOrd="0" presId="urn:microsoft.com/office/officeart/2008/layout/NameandTitleOrganizationalChart"/>
    <dgm:cxn modelId="{4F3F4D78-3539-4CCB-AF51-E548BD838685}" type="presOf" srcId="{870A5F64-4D59-4807-A065-0D41FE6DB1F3}" destId="{2DFFCECB-698D-41BE-B5D3-B254F26E80F4}" srcOrd="0" destOrd="0" presId="urn:microsoft.com/office/officeart/2008/layout/NameandTitleOrganizationalChart"/>
    <dgm:cxn modelId="{A7521059-C3BF-4FC4-B2EE-8641E3523F60}" type="presOf" srcId="{10C8AFD2-9F7F-46D9-AE15-55DC593DCBD9}" destId="{7BED56AA-EF78-4D56-BE2E-D436EA15122E}" srcOrd="1" destOrd="0" presId="urn:microsoft.com/office/officeart/2008/layout/NameandTitleOrganizationalChart"/>
    <dgm:cxn modelId="{FD4FE55A-6933-4CA1-BCA5-9676CFA8A24F}" srcId="{D8E7E444-1F95-48EC-90E1-65E5E5098C71}" destId="{10C8AFD2-9F7F-46D9-AE15-55DC593DCBD9}" srcOrd="2" destOrd="0" parTransId="{D08C471B-9A5F-4DA9-9DE7-DB0050079FA9}" sibTransId="{921DDF0E-D1E2-4C95-8852-83CCAABC527D}"/>
    <dgm:cxn modelId="{E2C19F7B-706C-4EC0-A7A1-9AEC6A219BEF}" type="presOf" srcId="{4E99E1CB-432C-4174-98A3-B52B6637A41F}" destId="{EC4F1EFB-3234-4663-80C5-741929891DB5}" srcOrd="0" destOrd="0" presId="urn:microsoft.com/office/officeart/2008/layout/NameandTitleOrganizationalChart"/>
    <dgm:cxn modelId="{6F86F07B-F287-4D26-97E9-E78452B7BCBD}" type="presOf" srcId="{F9764A77-D555-482D-AE82-5FB7749CB7AE}" destId="{D3B0D836-3F2D-4816-BE45-1F5768442F9D}" srcOrd="0" destOrd="0" presId="urn:microsoft.com/office/officeart/2008/layout/NameandTitleOrganizationalChart"/>
    <dgm:cxn modelId="{C18E197D-3FCA-47D0-9CC3-29CC32E4E5C4}" type="presOf" srcId="{69002FF7-D9B7-42B6-B372-625D4F66BF5B}" destId="{9E310D55-D5F8-4AF6-B82E-7CE84B6FB226}" srcOrd="0" destOrd="0" presId="urn:microsoft.com/office/officeart/2008/layout/NameandTitleOrganizationalChart"/>
    <dgm:cxn modelId="{3C1C617E-549F-4E70-BC8A-B1F797A72EB3}" type="presOf" srcId="{50E6BF17-5EB6-4480-ACF3-DFC8AB190EF9}" destId="{83779A24-E188-4AE1-9A99-6F8632F54C95}" srcOrd="0" destOrd="0" presId="urn:microsoft.com/office/officeart/2008/layout/NameandTitleOrganizationalChart"/>
    <dgm:cxn modelId="{0C703F88-7F77-4C8E-A938-9F17F110EF1D}" type="presOf" srcId="{36711F49-AAE5-4857-B22C-7B84C41EC693}" destId="{ABB73708-BDF0-4EA5-8BF8-805958BBF0FF}" srcOrd="0" destOrd="0" presId="urn:microsoft.com/office/officeart/2008/layout/NameandTitleOrganizationalChart"/>
    <dgm:cxn modelId="{3EC5CF88-A206-453B-B913-7F56EA378F0E}" type="presOf" srcId="{E5FC9018-E0CE-42E1-81B0-2042F79D9F3D}" destId="{A95A9AD9-A976-49AD-A2F3-E184728326AD}" srcOrd="0" destOrd="0" presId="urn:microsoft.com/office/officeart/2008/layout/NameandTitleOrganizationalChart"/>
    <dgm:cxn modelId="{07429B8B-283A-4B6C-B8D0-EE883CC824B5}" srcId="{E189CF19-F5BB-4A53-9490-5DE34010D854}" destId="{2CBE7AA6-1006-4F17-97CF-72D86124C6F6}" srcOrd="1" destOrd="0" parTransId="{64179D8D-EE31-4B42-8D1F-67E071723D88}" sibTransId="{8930C19E-00DC-4024-8036-B5E04081C5CC}"/>
    <dgm:cxn modelId="{B6C46F8C-3760-444C-A97A-2781FD0D708C}" type="presOf" srcId="{D08C471B-9A5F-4DA9-9DE7-DB0050079FA9}" destId="{FF3255B9-CD27-497A-9357-DF4814B23244}" srcOrd="0" destOrd="0" presId="urn:microsoft.com/office/officeart/2008/layout/NameandTitleOrganizationalChart"/>
    <dgm:cxn modelId="{51AD5E98-A295-4D9D-8D85-0EC24B77BD3B}" type="presOf" srcId="{EF11FB6E-EBF1-4707-87FB-F96499C27EB1}" destId="{527CB239-2A5F-4989-926B-34FBD172B363}" srcOrd="0" destOrd="0" presId="urn:microsoft.com/office/officeart/2008/layout/NameandTitleOrganizationalChart"/>
    <dgm:cxn modelId="{E009BAA3-4E2C-463B-9401-5C93951FFE08}" type="presOf" srcId="{E9C586E5-13D1-4047-B2EC-6E1BF952D1BD}" destId="{71BB2F22-9543-4381-A98C-39713B7A32AE}" srcOrd="0" destOrd="0" presId="urn:microsoft.com/office/officeart/2008/layout/NameandTitleOrganizationalChart"/>
    <dgm:cxn modelId="{B2AEA0A4-94C8-4DE0-BC77-21C3C06E913A}" type="presOf" srcId="{4ED0DDF7-E542-4613-8C9A-9B4991582F65}" destId="{6B1695B6-C489-4644-AE11-62469EBDBD38}" srcOrd="0" destOrd="0" presId="urn:microsoft.com/office/officeart/2008/layout/NameandTitleOrganizationalChart"/>
    <dgm:cxn modelId="{B81430A5-C1EF-4E92-BA12-06F0D0CC4393}" type="presOf" srcId="{181FD073-5BBF-4129-B8C0-39D74DCD09AB}" destId="{D94A3D4D-DE55-45EC-8482-0FB676980A48}" srcOrd="0" destOrd="0" presId="urn:microsoft.com/office/officeart/2008/layout/NameandTitleOrganizationalChart"/>
    <dgm:cxn modelId="{C998ECA7-38AD-4096-AF11-1D03763C3E66}" type="presOf" srcId="{69002FF7-D9B7-42B6-B372-625D4F66BF5B}" destId="{9C4FEBFC-2DE4-479E-BB96-3EFA67AD9E84}" srcOrd="1" destOrd="0" presId="urn:microsoft.com/office/officeart/2008/layout/NameandTitleOrganizationalChart"/>
    <dgm:cxn modelId="{AD9B45AB-FC7D-48A6-B1DB-E0F74378211A}" type="presOf" srcId="{4BE34F60-5E3B-444D-BA4F-E9FD4F729F78}" destId="{42B8A29D-1946-4678-B3CD-D0AA278F4E45}" srcOrd="0" destOrd="0" presId="urn:microsoft.com/office/officeart/2008/layout/NameandTitleOrganizationalChart"/>
    <dgm:cxn modelId="{541D05AD-E0E4-4E69-9AB2-7D8B6CE93E74}" type="presOf" srcId="{2CBE7AA6-1006-4F17-97CF-72D86124C6F6}" destId="{D0ED046D-FDBE-47FF-885E-F5D02EDD5375}" srcOrd="0" destOrd="0" presId="urn:microsoft.com/office/officeart/2008/layout/NameandTitleOrganizationalChart"/>
    <dgm:cxn modelId="{BBCBB5AE-958D-4C62-9CDB-B938F29FEF30}" type="presOf" srcId="{12A2EFB6-6B12-464D-A44A-EFDAE810DE7D}" destId="{2B2E4533-C8AE-4D4A-8DD1-A667A866043E}" srcOrd="0" destOrd="0" presId="urn:microsoft.com/office/officeart/2008/layout/NameandTitleOrganizationalChart"/>
    <dgm:cxn modelId="{1B3FFFAF-2162-4AEB-9E9A-B9B90CD1B811}" srcId="{2CBE7AA6-1006-4F17-97CF-72D86124C6F6}" destId="{22A0C432-B171-42EE-BC0B-68946DB04749}" srcOrd="2" destOrd="0" parTransId="{C9D5637F-6439-4980-83EB-18CB6CCB8C09}" sibTransId="{C01F8CD8-B42A-4927-B553-215483A43409}"/>
    <dgm:cxn modelId="{AF108CB2-C97B-4D51-9FCB-84D94E26B7FC}" type="presOf" srcId="{22A0C432-B171-42EE-BC0B-68946DB04749}" destId="{A2044A48-1A1A-451D-BF09-DF791701EB3B}" srcOrd="1" destOrd="0" presId="urn:microsoft.com/office/officeart/2008/layout/NameandTitleOrganizationalChart"/>
    <dgm:cxn modelId="{1FFF25B3-32B2-4F03-910F-82A87F72F96B}" type="presOf" srcId="{37A4CED9-EBEE-406C-BE87-7C5034877133}" destId="{9D168FB2-3299-4B26-871E-23CA7133B98B}" srcOrd="0" destOrd="0" presId="urn:microsoft.com/office/officeart/2008/layout/NameandTitleOrganizationalChart"/>
    <dgm:cxn modelId="{6DFECDB5-3C24-4D5D-9DC3-30D7B4DC0003}" srcId="{D8E7E444-1F95-48EC-90E1-65E5E5098C71}" destId="{F98BE0EE-DADF-4BBD-A1F1-19CC8D499553}" srcOrd="0" destOrd="0" parTransId="{21E95992-6BBA-4D31-87FE-8A95B2ABE170}" sibTransId="{50E6BF17-5EB6-4480-ACF3-DFC8AB190EF9}"/>
    <dgm:cxn modelId="{B24D4BB6-8309-4795-A301-FBEA64ABA4EB}" type="presOf" srcId="{6975BCA1-BC69-448A-8DBC-3F5BDE0D09B8}" destId="{398922D1-5AAC-4DBC-9020-C05C425F83A9}" srcOrd="0" destOrd="0" presId="urn:microsoft.com/office/officeart/2008/layout/NameandTitleOrganizationalChart"/>
    <dgm:cxn modelId="{664AEBBA-A21C-4B2A-9861-F14DB11870B9}" type="presOf" srcId="{DAC4D329-329B-4BA9-99B1-02871991CDC7}" destId="{ACAC0144-F93F-4C62-ABF9-7A1EE23574EF}" srcOrd="0" destOrd="0" presId="urn:microsoft.com/office/officeart/2008/layout/NameandTitleOrganizationalChart"/>
    <dgm:cxn modelId="{BCE549C2-45FF-4B95-ADFA-80737481C39B}" srcId="{E189CF19-F5BB-4A53-9490-5DE34010D854}" destId="{AFD5BBD3-82E2-441B-B253-4FD7B7EC89F1}" srcOrd="2" destOrd="0" parTransId="{B2E72F03-69A9-4241-96A6-11A446B02FCC}" sibTransId="{AD6CCD87-E3C5-496F-BA62-5D5CBD42DC44}"/>
    <dgm:cxn modelId="{608984C2-1CD5-4648-870B-525A3EF8ED0E}" srcId="{2CBE7AA6-1006-4F17-97CF-72D86124C6F6}" destId="{69002FF7-D9B7-42B6-B372-625D4F66BF5B}" srcOrd="6" destOrd="0" parTransId="{F9764A77-D555-482D-AE82-5FB7749CB7AE}" sibTransId="{963400E1-968C-4F50-B851-9C636513DB69}"/>
    <dgm:cxn modelId="{B58886CD-34D7-489B-9247-D58B9EAFEF94}" type="presOf" srcId="{440EF487-2474-4B97-B32A-366B1F6BFDF4}" destId="{AF2B4BE5-1667-49F9-8018-57CD6EE5FEDE}" srcOrd="0" destOrd="0" presId="urn:microsoft.com/office/officeart/2008/layout/NameandTitleOrganizationalChart"/>
    <dgm:cxn modelId="{C7D8C8D3-0448-44C7-B3E9-D6182B3EC26E}" type="presOf" srcId="{5792C452-B2BB-4DB8-963B-57F207B3C3C4}" destId="{30928FB2-C109-4923-B852-07FBFC1CDF21}" srcOrd="1" destOrd="0" presId="urn:microsoft.com/office/officeart/2008/layout/NameandTitleOrganizationalChart"/>
    <dgm:cxn modelId="{0A9CC5D4-10FE-4234-AA63-2213649C2AE5}" type="presOf" srcId="{A1F1D61D-B4A5-4FD9-BF3C-DACB8B3F6F2E}" destId="{F786146D-4D67-4AE6-9EEA-1BFFFA116560}" srcOrd="0" destOrd="0" presId="urn:microsoft.com/office/officeart/2008/layout/NameandTitleOrganizationalChart"/>
    <dgm:cxn modelId="{8348DBD4-47C4-44A3-9CCE-25E2DBCA3FB3}" type="presOf" srcId="{7ABDD784-148C-49DA-8192-F622E3B04ED9}" destId="{103795EF-526E-4ADB-AA2A-12C7AD812E1D}" srcOrd="0" destOrd="0" presId="urn:microsoft.com/office/officeart/2008/layout/NameandTitleOrganizationalChart"/>
    <dgm:cxn modelId="{1D24BAD8-B56F-4046-A44F-BB5DFC8448F9}" type="presOf" srcId="{0CFE7380-0995-435B-AC9B-84CEFC30FDA9}" destId="{62EE13FA-A591-48E7-8A41-14700ACDD0EC}" srcOrd="0" destOrd="0" presId="urn:microsoft.com/office/officeart/2008/layout/NameandTitleOrganizationalChart"/>
    <dgm:cxn modelId="{DBEB59D9-BAB0-40B6-B0CA-C0E3DA413796}" type="presOf" srcId="{F98BE0EE-DADF-4BBD-A1F1-19CC8D499553}" destId="{75093E76-3ECD-4AA5-B98E-831CF83DD3D1}" srcOrd="0" destOrd="0" presId="urn:microsoft.com/office/officeart/2008/layout/NameandTitleOrganizationalChart"/>
    <dgm:cxn modelId="{31777CDC-B035-4091-B98E-2B9023F6D6FF}" type="presOf" srcId="{D01345DA-6D33-4E26-BEEE-E69AD62ED9E0}" destId="{173C96FB-1BED-4A1D-A9E6-99069CBF072F}" srcOrd="0" destOrd="0" presId="urn:microsoft.com/office/officeart/2008/layout/NameandTitleOrganizationalChart"/>
    <dgm:cxn modelId="{4C7595E2-C2BD-4055-A9A3-872C4FB3579C}" type="presOf" srcId="{963400E1-968C-4F50-B851-9C636513DB69}" destId="{7407F4F7-C278-4379-B6FA-915486E68426}" srcOrd="0" destOrd="0" presId="urn:microsoft.com/office/officeart/2008/layout/NameandTitleOrganizationalChart"/>
    <dgm:cxn modelId="{CA69ECE3-930F-4991-A9E6-0A001F8C3477}" type="presOf" srcId="{37823832-4DCC-4069-9DFE-3DE53FC65803}" destId="{CB003AB1-7E52-4A9A-9A51-59E2C1CC69F5}" srcOrd="0" destOrd="0" presId="urn:microsoft.com/office/officeart/2008/layout/NameandTitleOrganizationalChart"/>
    <dgm:cxn modelId="{6D8573E7-E918-4CA9-B13B-C9883F913002}" type="presOf" srcId="{AD6CCD87-E3C5-496F-BA62-5D5CBD42DC44}" destId="{14AC2458-3CA2-41B0-80C9-EFB3AC33E0E4}" srcOrd="0" destOrd="0" presId="urn:microsoft.com/office/officeart/2008/layout/NameandTitleOrganizationalChart"/>
    <dgm:cxn modelId="{76DAB5E7-9CA4-4FC1-AE40-840C2271D714}" type="presOf" srcId="{10C8AFD2-9F7F-46D9-AE15-55DC593DCBD9}" destId="{FFBA0121-05B6-4491-A051-34EB56BB42E2}" srcOrd="0" destOrd="0" presId="urn:microsoft.com/office/officeart/2008/layout/NameandTitleOrganizationalChart"/>
    <dgm:cxn modelId="{E9E004EB-E43F-419A-BB12-0A61BD87C15F}" type="presOf" srcId="{F98BE0EE-DADF-4BBD-A1F1-19CC8D499553}" destId="{6B749FF3-46EB-4AE6-B200-0111D11DCE2B}" srcOrd="1" destOrd="0" presId="urn:microsoft.com/office/officeart/2008/layout/NameandTitleOrganizationalChart"/>
    <dgm:cxn modelId="{42ADC5ED-124F-46EF-A0EA-BA05F10027F3}" type="presOf" srcId="{56F7A408-E975-434B-8CAD-D83B32AE60F1}" destId="{9CFC5276-DBD9-44B3-AF9F-69CA3267A3A8}" srcOrd="0" destOrd="0" presId="urn:microsoft.com/office/officeart/2008/layout/NameandTitleOrganizationalChart"/>
    <dgm:cxn modelId="{EC1C5BF6-D6A2-4432-8AEB-BAB8FE5E8702}" type="presOf" srcId="{8930C19E-00DC-4024-8036-B5E04081C5CC}" destId="{8298C767-6F55-4308-9495-81F55152F45A}" srcOrd="0" destOrd="0" presId="urn:microsoft.com/office/officeart/2008/layout/NameandTitleOrganizationalChart"/>
    <dgm:cxn modelId="{66959FF6-C76E-4E07-891C-518764F481D7}" type="presOf" srcId="{2CBE7AA6-1006-4F17-97CF-72D86124C6F6}" destId="{A4551EC6-AA56-402C-A13F-B26D8D6B0093}" srcOrd="1" destOrd="0" presId="urn:microsoft.com/office/officeart/2008/layout/NameandTitleOrganizationalChart"/>
    <dgm:cxn modelId="{E0D3BCF6-C059-4239-AE06-5E28FF97507F}" type="presOf" srcId="{E2634571-DE60-42E9-AA9E-A4C903418C56}" destId="{D8145F09-AFBE-40E5-95FE-7FB14CE4F8BF}" srcOrd="0" destOrd="0" presId="urn:microsoft.com/office/officeart/2008/layout/NameandTitleOrganizationalChart"/>
    <dgm:cxn modelId="{2A7532F9-5902-4A2D-8395-8F69DAD0F9BF}" type="presOf" srcId="{E189CF19-F5BB-4A53-9490-5DE34010D854}" destId="{6FD0CE31-5070-4378-94C0-5109DE305E64}" srcOrd="1" destOrd="0" presId="urn:microsoft.com/office/officeart/2008/layout/NameandTitleOrganizationalChart"/>
    <dgm:cxn modelId="{3B7F85FA-DB92-4439-A2F1-F6903240575C}" type="presOf" srcId="{AFD5BBD3-82E2-441B-B253-4FD7B7EC89F1}" destId="{E48F2976-3EED-47F4-91C8-F11643E28349}" srcOrd="1" destOrd="0" presId="urn:microsoft.com/office/officeart/2008/layout/NameandTitleOrganizationalChart"/>
    <dgm:cxn modelId="{78C460FC-4C49-4837-9F8F-70E45904AE68}" srcId="{2CBE7AA6-1006-4F17-97CF-72D86124C6F6}" destId="{A1F1D61D-B4A5-4FD9-BF3C-DACB8B3F6F2E}" srcOrd="5" destOrd="0" parTransId="{36711F49-AAE5-4857-B22C-7B84C41EC693}" sibTransId="{7ABDD784-148C-49DA-8192-F622E3B04ED9}"/>
    <dgm:cxn modelId="{588E9AFC-E06A-49C3-8F00-8D9314427153}" type="presOf" srcId="{DC07978E-8220-4FF9-A8EA-1EE4D2993D50}" destId="{A4EC0C8A-0C79-4033-BE14-937B752E812E}" srcOrd="1" destOrd="0" presId="urn:microsoft.com/office/officeart/2008/layout/NameandTitleOrganizationalChart"/>
    <dgm:cxn modelId="{3E4628FD-1B4C-4E53-A19A-C4E916DA96BF}" type="presOf" srcId="{B75E0AFF-C6FA-4A3A-8988-AC306F230183}" destId="{3F6BF978-C9FA-473C-AEA9-CE4D8449C39A}" srcOrd="1" destOrd="0" presId="urn:microsoft.com/office/officeart/2008/layout/NameandTitleOrganizationalChart"/>
    <dgm:cxn modelId="{4DB2201D-4277-40E4-B3D1-C39D199A936B}" type="presParOf" srcId="{CB003AB1-7E52-4A9A-9A51-59E2C1CC69F5}" destId="{664734F2-7D38-46E9-B6C1-2E15EDB39062}" srcOrd="0" destOrd="0" presId="urn:microsoft.com/office/officeart/2008/layout/NameandTitleOrganizationalChart"/>
    <dgm:cxn modelId="{5530E247-B176-4022-8BBA-4FB6C97C740E}" type="presParOf" srcId="{664734F2-7D38-46E9-B6C1-2E15EDB39062}" destId="{3CB87FA4-9ACB-43CC-8922-7B169C4E162D}" srcOrd="0" destOrd="0" presId="urn:microsoft.com/office/officeart/2008/layout/NameandTitleOrganizationalChart"/>
    <dgm:cxn modelId="{34327F38-C238-455B-80EA-7CAAD20D2404}" type="presParOf" srcId="{3CB87FA4-9ACB-43CC-8922-7B169C4E162D}" destId="{27481432-E1BA-4E3C-95C8-537980F95AA6}" srcOrd="0" destOrd="0" presId="urn:microsoft.com/office/officeart/2008/layout/NameandTitleOrganizationalChart"/>
    <dgm:cxn modelId="{7E6F4545-00DC-4E1E-A977-7ED111DB8617}" type="presParOf" srcId="{3CB87FA4-9ACB-43CC-8922-7B169C4E162D}" destId="{CD070C84-6EA2-45CC-86F9-C174E5E9711A}" srcOrd="1" destOrd="0" presId="urn:microsoft.com/office/officeart/2008/layout/NameandTitleOrganizationalChart"/>
    <dgm:cxn modelId="{D8909D11-DE53-40C8-8DE1-CCAC8792E0ED}" type="presParOf" srcId="{3CB87FA4-9ACB-43CC-8922-7B169C4E162D}" destId="{6FD0CE31-5070-4378-94C0-5109DE305E64}" srcOrd="2" destOrd="0" presId="urn:microsoft.com/office/officeart/2008/layout/NameandTitleOrganizationalChart"/>
    <dgm:cxn modelId="{69175C9C-A1AF-48CB-9165-1C8648E5A0EC}" type="presParOf" srcId="{664734F2-7D38-46E9-B6C1-2E15EDB39062}" destId="{8F7AF2BE-A579-4015-8D37-ACC90E11842A}" srcOrd="1" destOrd="0" presId="urn:microsoft.com/office/officeart/2008/layout/NameandTitleOrganizationalChart"/>
    <dgm:cxn modelId="{3BDFBB6E-8496-498A-91BB-C168D0FD309F}" type="presParOf" srcId="{8F7AF2BE-A579-4015-8D37-ACC90E11842A}" destId="{62EE13FA-A591-48E7-8A41-14700ACDD0EC}" srcOrd="0" destOrd="0" presId="urn:microsoft.com/office/officeart/2008/layout/NameandTitleOrganizationalChart"/>
    <dgm:cxn modelId="{688F78F3-1307-4C71-B8D1-91FE16C03474}" type="presParOf" srcId="{8F7AF2BE-A579-4015-8D37-ACC90E11842A}" destId="{7661DEB1-6A2E-4656-9972-408949150439}" srcOrd="1" destOrd="0" presId="urn:microsoft.com/office/officeart/2008/layout/NameandTitleOrganizationalChart"/>
    <dgm:cxn modelId="{34B0A734-B6EF-47C9-8A26-66F05E2EFD80}" type="presParOf" srcId="{7661DEB1-6A2E-4656-9972-408949150439}" destId="{7F09EADA-C223-4808-A941-DE13BB15DE1A}" srcOrd="0" destOrd="0" presId="urn:microsoft.com/office/officeart/2008/layout/NameandTitleOrganizationalChart"/>
    <dgm:cxn modelId="{17E6B00D-910C-4E67-8ED1-A9F777669072}" type="presParOf" srcId="{7F09EADA-C223-4808-A941-DE13BB15DE1A}" destId="{985D18DE-D61C-453D-9052-77692EC4171A}" srcOrd="0" destOrd="0" presId="urn:microsoft.com/office/officeart/2008/layout/NameandTitleOrganizationalChart"/>
    <dgm:cxn modelId="{C98941E4-C13C-499E-96A8-F103E1815063}" type="presParOf" srcId="{7F09EADA-C223-4808-A941-DE13BB15DE1A}" destId="{0DE4A3B3-0BBC-4119-AE0E-98C0182B973D}" srcOrd="1" destOrd="0" presId="urn:microsoft.com/office/officeart/2008/layout/NameandTitleOrganizationalChart"/>
    <dgm:cxn modelId="{1585126E-567B-4161-BC00-E77E3B7B9154}" type="presParOf" srcId="{7F09EADA-C223-4808-A941-DE13BB15DE1A}" destId="{3BDB144D-0317-4EE8-9B2A-70DA28C58CE6}" srcOrd="2" destOrd="0" presId="urn:microsoft.com/office/officeart/2008/layout/NameandTitleOrganizationalChart"/>
    <dgm:cxn modelId="{C6685C49-EEE9-447F-9D95-851342E06A3F}" type="presParOf" srcId="{7661DEB1-6A2E-4656-9972-408949150439}" destId="{B8F16D01-F636-414A-A97D-94F6ACCE0849}" srcOrd="1" destOrd="0" presId="urn:microsoft.com/office/officeart/2008/layout/NameandTitleOrganizationalChart"/>
    <dgm:cxn modelId="{950658E4-9B66-402A-9E26-2201E83DB59B}" type="presParOf" srcId="{B8F16D01-F636-414A-A97D-94F6ACCE0849}" destId="{3FCFF3BA-9971-4A20-A18A-8F9656F3DE07}" srcOrd="0" destOrd="0" presId="urn:microsoft.com/office/officeart/2008/layout/NameandTitleOrganizationalChart"/>
    <dgm:cxn modelId="{9F379CA4-00BB-459C-9B68-E55EFC374329}" type="presParOf" srcId="{B8F16D01-F636-414A-A97D-94F6ACCE0849}" destId="{848A5101-4D9D-4019-9543-51C39F9355EB}" srcOrd="1" destOrd="0" presId="urn:microsoft.com/office/officeart/2008/layout/NameandTitleOrganizationalChart"/>
    <dgm:cxn modelId="{CF9B4B19-22A6-454D-9A12-CE548001F6D2}" type="presParOf" srcId="{848A5101-4D9D-4019-9543-51C39F9355EB}" destId="{2D61C9CE-FBE9-4CB5-BF60-D0D8FE7BE232}" srcOrd="0" destOrd="0" presId="urn:microsoft.com/office/officeart/2008/layout/NameandTitleOrganizationalChart"/>
    <dgm:cxn modelId="{2F579701-E3B5-47B7-8426-DD3ED8F4460B}" type="presParOf" srcId="{2D61C9CE-FBE9-4CB5-BF60-D0D8FE7BE232}" destId="{75093E76-3ECD-4AA5-B98E-831CF83DD3D1}" srcOrd="0" destOrd="0" presId="urn:microsoft.com/office/officeart/2008/layout/NameandTitleOrganizationalChart"/>
    <dgm:cxn modelId="{6FDE421D-39DB-4DE1-AE61-812A56534652}" type="presParOf" srcId="{2D61C9CE-FBE9-4CB5-BF60-D0D8FE7BE232}" destId="{83779A24-E188-4AE1-9A99-6F8632F54C95}" srcOrd="1" destOrd="0" presId="urn:microsoft.com/office/officeart/2008/layout/NameandTitleOrganizationalChart"/>
    <dgm:cxn modelId="{9D7E9726-41CB-4A0E-954D-CF0BBCACC4AB}" type="presParOf" srcId="{2D61C9CE-FBE9-4CB5-BF60-D0D8FE7BE232}" destId="{6B749FF3-46EB-4AE6-B200-0111D11DCE2B}" srcOrd="2" destOrd="0" presId="urn:microsoft.com/office/officeart/2008/layout/NameandTitleOrganizationalChart"/>
    <dgm:cxn modelId="{379483EB-5CDC-47B8-B496-29874A544C79}" type="presParOf" srcId="{848A5101-4D9D-4019-9543-51C39F9355EB}" destId="{D67D4063-4856-416C-9C11-2C32DB582413}" srcOrd="1" destOrd="0" presId="urn:microsoft.com/office/officeart/2008/layout/NameandTitleOrganizationalChart"/>
    <dgm:cxn modelId="{204A2032-44D4-4D54-909C-67083DB3A183}" type="presParOf" srcId="{848A5101-4D9D-4019-9543-51C39F9355EB}" destId="{7CEC4AA9-976B-4EB0-A4F1-A3370A30B87B}" srcOrd="2" destOrd="0" presId="urn:microsoft.com/office/officeart/2008/layout/NameandTitleOrganizationalChart"/>
    <dgm:cxn modelId="{EBF4776D-8445-4670-AF42-937C5F929A5D}" type="presParOf" srcId="{B8F16D01-F636-414A-A97D-94F6ACCE0849}" destId="{3BE4D327-BE49-49AE-B4AA-887AFB3F2145}" srcOrd="2" destOrd="0" presId="urn:microsoft.com/office/officeart/2008/layout/NameandTitleOrganizationalChart"/>
    <dgm:cxn modelId="{41E3DC22-C19B-4A26-ADCE-F48F85F38037}" type="presParOf" srcId="{B8F16D01-F636-414A-A97D-94F6ACCE0849}" destId="{E9E34883-34E3-42A7-B449-0060D6215490}" srcOrd="3" destOrd="0" presId="urn:microsoft.com/office/officeart/2008/layout/NameandTitleOrganizationalChart"/>
    <dgm:cxn modelId="{23FBFD3E-AEFF-4A95-AFF3-668D37DCF17F}" type="presParOf" srcId="{E9E34883-34E3-42A7-B449-0060D6215490}" destId="{08D8296B-EDDE-42C7-9B0F-CB9BF6D38D2C}" srcOrd="0" destOrd="0" presId="urn:microsoft.com/office/officeart/2008/layout/NameandTitleOrganizationalChart"/>
    <dgm:cxn modelId="{A538071A-CE4F-402D-ABAC-10ADFCB55F0A}" type="presParOf" srcId="{08D8296B-EDDE-42C7-9B0F-CB9BF6D38D2C}" destId="{A95A9AD9-A976-49AD-A2F3-E184728326AD}" srcOrd="0" destOrd="0" presId="urn:microsoft.com/office/officeart/2008/layout/NameandTitleOrganizationalChart"/>
    <dgm:cxn modelId="{672CB309-9485-4B4E-B017-DC15582926E9}" type="presParOf" srcId="{08D8296B-EDDE-42C7-9B0F-CB9BF6D38D2C}" destId="{C203A0C3-8179-4D48-B9B0-164DC1F4D01D}" srcOrd="1" destOrd="0" presId="urn:microsoft.com/office/officeart/2008/layout/NameandTitleOrganizationalChart"/>
    <dgm:cxn modelId="{FC8A83F1-3150-4A37-B590-627BC7FD4366}" type="presParOf" srcId="{08D8296B-EDDE-42C7-9B0F-CB9BF6D38D2C}" destId="{C063E740-AB99-482C-8F14-129048C7E6CE}" srcOrd="2" destOrd="0" presId="urn:microsoft.com/office/officeart/2008/layout/NameandTitleOrganizationalChart"/>
    <dgm:cxn modelId="{72509C5F-0453-4BF3-A1B4-128E7FE27369}" type="presParOf" srcId="{E9E34883-34E3-42A7-B449-0060D6215490}" destId="{9553A7C4-71F8-4E54-BC50-DFEECBCA315F}" srcOrd="1" destOrd="0" presId="urn:microsoft.com/office/officeart/2008/layout/NameandTitleOrganizationalChart"/>
    <dgm:cxn modelId="{6A97E03C-EEDC-4A62-BF18-635E0AA7FF63}" type="presParOf" srcId="{E9E34883-34E3-42A7-B449-0060D6215490}" destId="{CE6D1DE7-E2D1-4C6D-B61E-B2449EB8768C}" srcOrd="2" destOrd="0" presId="urn:microsoft.com/office/officeart/2008/layout/NameandTitleOrganizationalChart"/>
    <dgm:cxn modelId="{508D57C7-3BCF-4453-B19B-AB4F14F8E237}" type="presParOf" srcId="{B8F16D01-F636-414A-A97D-94F6ACCE0849}" destId="{FF3255B9-CD27-497A-9357-DF4814B23244}" srcOrd="4" destOrd="0" presId="urn:microsoft.com/office/officeart/2008/layout/NameandTitleOrganizationalChart"/>
    <dgm:cxn modelId="{9404B896-65E9-4A7E-ABB3-6E9E76A85270}" type="presParOf" srcId="{B8F16D01-F636-414A-A97D-94F6ACCE0849}" destId="{32CEB6B6-955A-4EC4-A8F6-453901AC79E3}" srcOrd="5" destOrd="0" presId="urn:microsoft.com/office/officeart/2008/layout/NameandTitleOrganizationalChart"/>
    <dgm:cxn modelId="{A3384ADE-6000-4C22-A7B3-AEA3F7405AAC}" type="presParOf" srcId="{32CEB6B6-955A-4EC4-A8F6-453901AC79E3}" destId="{1BEFFC13-63C1-420D-8F71-8AAA10008AB5}" srcOrd="0" destOrd="0" presId="urn:microsoft.com/office/officeart/2008/layout/NameandTitleOrganizationalChart"/>
    <dgm:cxn modelId="{70926969-4AD5-4816-AE1D-2F1DCCFA977C}" type="presParOf" srcId="{1BEFFC13-63C1-420D-8F71-8AAA10008AB5}" destId="{FFBA0121-05B6-4491-A051-34EB56BB42E2}" srcOrd="0" destOrd="0" presId="urn:microsoft.com/office/officeart/2008/layout/NameandTitleOrganizationalChart"/>
    <dgm:cxn modelId="{A8A4AE60-5789-4C71-BB07-3DD75E85A998}" type="presParOf" srcId="{1BEFFC13-63C1-420D-8F71-8AAA10008AB5}" destId="{4124D61A-D4D5-463A-8D1F-F0BC5831F6B1}" srcOrd="1" destOrd="0" presId="urn:microsoft.com/office/officeart/2008/layout/NameandTitleOrganizationalChart"/>
    <dgm:cxn modelId="{28DD5820-0FD2-444F-A7CF-3ECA2A021A64}" type="presParOf" srcId="{1BEFFC13-63C1-420D-8F71-8AAA10008AB5}" destId="{7BED56AA-EF78-4D56-BE2E-D436EA15122E}" srcOrd="2" destOrd="0" presId="urn:microsoft.com/office/officeart/2008/layout/NameandTitleOrganizationalChart"/>
    <dgm:cxn modelId="{9B7A7D3D-920E-4095-8537-AA6DEB892C2F}" type="presParOf" srcId="{32CEB6B6-955A-4EC4-A8F6-453901AC79E3}" destId="{044AE093-8603-41F5-82EB-B4A8E71469E6}" srcOrd="1" destOrd="0" presId="urn:microsoft.com/office/officeart/2008/layout/NameandTitleOrganizationalChart"/>
    <dgm:cxn modelId="{C21D8DF6-DB2E-42A1-9552-F9C98FB6EB84}" type="presParOf" srcId="{32CEB6B6-955A-4EC4-A8F6-453901AC79E3}" destId="{41A72160-36BA-4B83-A588-7CD39CB72811}" srcOrd="2" destOrd="0" presId="urn:microsoft.com/office/officeart/2008/layout/NameandTitleOrganizationalChart"/>
    <dgm:cxn modelId="{A18F7389-A6ED-48FB-BBF1-5F33FFFE551C}" type="presParOf" srcId="{7661DEB1-6A2E-4656-9972-408949150439}" destId="{4B73BC45-60D8-4398-8F96-8784CFBFCEB7}" srcOrd="2" destOrd="0" presId="urn:microsoft.com/office/officeart/2008/layout/NameandTitleOrganizationalChart"/>
    <dgm:cxn modelId="{48C61970-0393-4BB8-AF72-BEFC893F1953}" type="presParOf" srcId="{8F7AF2BE-A579-4015-8D37-ACC90E11842A}" destId="{D429FE68-3AE9-4F8F-A8F4-4D3BCC03BB72}" srcOrd="2" destOrd="0" presId="urn:microsoft.com/office/officeart/2008/layout/NameandTitleOrganizationalChart"/>
    <dgm:cxn modelId="{5F4BC95A-B267-46DF-994C-FACB5B94DEFE}" type="presParOf" srcId="{8F7AF2BE-A579-4015-8D37-ACC90E11842A}" destId="{5D988F42-B742-49DE-AF3F-8D196EBE1553}" srcOrd="3" destOrd="0" presId="urn:microsoft.com/office/officeart/2008/layout/NameandTitleOrganizationalChart"/>
    <dgm:cxn modelId="{80FC3FD4-829D-4E6D-8699-A39E7139CACA}" type="presParOf" srcId="{5D988F42-B742-49DE-AF3F-8D196EBE1553}" destId="{4EE65374-4662-48F4-A9B0-298DEFBB27AD}" srcOrd="0" destOrd="0" presId="urn:microsoft.com/office/officeart/2008/layout/NameandTitleOrganizationalChart"/>
    <dgm:cxn modelId="{B615DCF1-556A-4B7F-980A-037041376FA8}" type="presParOf" srcId="{4EE65374-4662-48F4-A9B0-298DEFBB27AD}" destId="{D0ED046D-FDBE-47FF-885E-F5D02EDD5375}" srcOrd="0" destOrd="0" presId="urn:microsoft.com/office/officeart/2008/layout/NameandTitleOrganizationalChart"/>
    <dgm:cxn modelId="{BAEFED55-13A0-4765-B2E6-FC667766199B}" type="presParOf" srcId="{4EE65374-4662-48F4-A9B0-298DEFBB27AD}" destId="{8298C767-6F55-4308-9495-81F55152F45A}" srcOrd="1" destOrd="0" presId="urn:microsoft.com/office/officeart/2008/layout/NameandTitleOrganizationalChart"/>
    <dgm:cxn modelId="{877B1CD1-F6A8-4F34-971C-541094C453E6}" type="presParOf" srcId="{4EE65374-4662-48F4-A9B0-298DEFBB27AD}" destId="{A4551EC6-AA56-402C-A13F-B26D8D6B0093}" srcOrd="2" destOrd="0" presId="urn:microsoft.com/office/officeart/2008/layout/NameandTitleOrganizationalChart"/>
    <dgm:cxn modelId="{A79FFF1F-CED8-43E9-82B7-55A5C856A0D8}" type="presParOf" srcId="{5D988F42-B742-49DE-AF3F-8D196EBE1553}" destId="{C5500AF9-A0E1-43D7-AE47-A11C5C91EDC1}" srcOrd="1" destOrd="0" presId="urn:microsoft.com/office/officeart/2008/layout/NameandTitleOrganizationalChart"/>
    <dgm:cxn modelId="{E666A6F7-34FB-4DC4-A265-64408DDF5E92}" type="presParOf" srcId="{C5500AF9-A0E1-43D7-AE47-A11C5C91EDC1}" destId="{D8145F09-AFBE-40E5-95FE-7FB14CE4F8BF}" srcOrd="0" destOrd="0" presId="urn:microsoft.com/office/officeart/2008/layout/NameandTitleOrganizationalChart"/>
    <dgm:cxn modelId="{6F74B9D3-591E-4334-B555-D91CBEE9DEE4}" type="presParOf" srcId="{C5500AF9-A0E1-43D7-AE47-A11C5C91EDC1}" destId="{85B919D6-2CA6-4446-883F-C6076B7351AC}" srcOrd="1" destOrd="0" presId="urn:microsoft.com/office/officeart/2008/layout/NameandTitleOrganizationalChart"/>
    <dgm:cxn modelId="{970BCAA5-2863-44C1-9266-9FA33092A523}" type="presParOf" srcId="{85B919D6-2CA6-4446-883F-C6076B7351AC}" destId="{7F93E7A1-5EB2-4F18-AACE-6EB2030A4EC5}" srcOrd="0" destOrd="0" presId="urn:microsoft.com/office/officeart/2008/layout/NameandTitleOrganizationalChart"/>
    <dgm:cxn modelId="{F0EF7913-FEC1-4BE4-A4DF-F7D2BB6FFC1B}" type="presParOf" srcId="{7F93E7A1-5EB2-4F18-AACE-6EB2030A4EC5}" destId="{E801BA87-B7A1-4342-A3CF-F599A8FC4F7E}" srcOrd="0" destOrd="0" presId="urn:microsoft.com/office/officeart/2008/layout/NameandTitleOrganizationalChart"/>
    <dgm:cxn modelId="{176DE772-5D1C-4E7D-A8D3-4ECBC55B6A34}" type="presParOf" srcId="{7F93E7A1-5EB2-4F18-AACE-6EB2030A4EC5}" destId="{B1AA22D8-C64C-452E-850F-0F1FA62A97D6}" srcOrd="1" destOrd="0" presId="urn:microsoft.com/office/officeart/2008/layout/NameandTitleOrganizationalChart"/>
    <dgm:cxn modelId="{BA71A6C3-AEDC-4ECD-8602-E879A0C81126}" type="presParOf" srcId="{7F93E7A1-5EB2-4F18-AACE-6EB2030A4EC5}" destId="{3F6BF978-C9FA-473C-AEA9-CE4D8449C39A}" srcOrd="2" destOrd="0" presId="urn:microsoft.com/office/officeart/2008/layout/NameandTitleOrganizationalChart"/>
    <dgm:cxn modelId="{00574001-1F41-4D10-A16D-66E5239C8A28}" type="presParOf" srcId="{85B919D6-2CA6-4446-883F-C6076B7351AC}" destId="{DEC2D6F1-708F-4D0B-89DA-94091EF158FE}" srcOrd="1" destOrd="0" presId="urn:microsoft.com/office/officeart/2008/layout/NameandTitleOrganizationalChart"/>
    <dgm:cxn modelId="{18B61B1C-BD93-438D-B073-556E9AFB6BC9}" type="presParOf" srcId="{85B919D6-2CA6-4446-883F-C6076B7351AC}" destId="{38E832AB-7A52-4E91-B6C5-D746BCBDC6A9}" srcOrd="2" destOrd="0" presId="urn:microsoft.com/office/officeart/2008/layout/NameandTitleOrganizationalChart"/>
    <dgm:cxn modelId="{03783F2B-D509-4300-BC0E-CD99D3E90DA4}" type="presParOf" srcId="{C5500AF9-A0E1-43D7-AE47-A11C5C91EDC1}" destId="{9E97FA02-815B-4F1E-BD6A-6893FFD7B721}" srcOrd="2" destOrd="0" presId="urn:microsoft.com/office/officeart/2008/layout/NameandTitleOrganizationalChart"/>
    <dgm:cxn modelId="{F45B3404-CBCC-434D-960C-8AE5B31630BF}" type="presParOf" srcId="{C5500AF9-A0E1-43D7-AE47-A11C5C91EDC1}" destId="{FD885E0D-8E2A-42D0-B370-099521C148A6}" srcOrd="3" destOrd="0" presId="urn:microsoft.com/office/officeart/2008/layout/NameandTitleOrganizationalChart"/>
    <dgm:cxn modelId="{4063B148-9642-47BF-83C3-7E302BEC1271}" type="presParOf" srcId="{FD885E0D-8E2A-42D0-B370-099521C148A6}" destId="{FD4DCB7E-D2DB-4C3D-BE4E-2C21294B3E06}" srcOrd="0" destOrd="0" presId="urn:microsoft.com/office/officeart/2008/layout/NameandTitleOrganizationalChart"/>
    <dgm:cxn modelId="{0C704112-637E-4195-8CA1-6B888BCFB828}" type="presParOf" srcId="{FD4DCB7E-D2DB-4C3D-BE4E-2C21294B3E06}" destId="{9CFC5276-DBD9-44B3-AF9F-69CA3267A3A8}" srcOrd="0" destOrd="0" presId="urn:microsoft.com/office/officeart/2008/layout/NameandTitleOrganizationalChart"/>
    <dgm:cxn modelId="{B10FB6CB-A1AB-45DB-9ECC-D485389BC2A3}" type="presParOf" srcId="{FD4DCB7E-D2DB-4C3D-BE4E-2C21294B3E06}" destId="{2B2E4533-C8AE-4D4A-8DD1-A667A866043E}" srcOrd="1" destOrd="0" presId="urn:microsoft.com/office/officeart/2008/layout/NameandTitleOrganizationalChart"/>
    <dgm:cxn modelId="{87CA941D-2B4D-46FA-91FF-DD99B7990AD5}" type="presParOf" srcId="{FD4DCB7E-D2DB-4C3D-BE4E-2C21294B3E06}" destId="{E575EA1E-70A6-43E2-98BA-5A68563572EB}" srcOrd="2" destOrd="0" presId="urn:microsoft.com/office/officeart/2008/layout/NameandTitleOrganizationalChart"/>
    <dgm:cxn modelId="{B98821E6-025D-4DD3-89E5-7D087AF0A961}" type="presParOf" srcId="{FD885E0D-8E2A-42D0-B370-099521C148A6}" destId="{83FF95C5-9AF4-4AB4-8981-73291392C1A5}" srcOrd="1" destOrd="0" presId="urn:microsoft.com/office/officeart/2008/layout/NameandTitleOrganizationalChart"/>
    <dgm:cxn modelId="{F582BADC-129A-40E9-B9A4-B415C0F8DF62}" type="presParOf" srcId="{FD885E0D-8E2A-42D0-B370-099521C148A6}" destId="{98BC8F50-C13E-45B8-90C2-88F0D0651899}" srcOrd="2" destOrd="0" presId="urn:microsoft.com/office/officeart/2008/layout/NameandTitleOrganizationalChart"/>
    <dgm:cxn modelId="{6AC2EF01-200F-4C14-83E6-607D0C770816}" type="presParOf" srcId="{C5500AF9-A0E1-43D7-AE47-A11C5C91EDC1}" destId="{DB1F835C-CACD-4986-868C-1A7DE545F9CE}" srcOrd="4" destOrd="0" presId="urn:microsoft.com/office/officeart/2008/layout/NameandTitleOrganizationalChart"/>
    <dgm:cxn modelId="{B86CD641-749C-4F97-93C9-BE536C2DE1C1}" type="presParOf" srcId="{C5500AF9-A0E1-43D7-AE47-A11C5C91EDC1}" destId="{772E8FCF-10C9-4D67-88CA-6961856BF7E0}" srcOrd="5" destOrd="0" presId="urn:microsoft.com/office/officeart/2008/layout/NameandTitleOrganizationalChart"/>
    <dgm:cxn modelId="{C6EF91E0-F351-40EE-8BF4-01545014D1C8}" type="presParOf" srcId="{772E8FCF-10C9-4D67-88CA-6961856BF7E0}" destId="{77C18EA0-E938-44E2-BFD8-18E7C37523E0}" srcOrd="0" destOrd="0" presId="urn:microsoft.com/office/officeart/2008/layout/NameandTitleOrganizationalChart"/>
    <dgm:cxn modelId="{1923F307-3FD4-4EA8-921B-DB592AFAE5AF}" type="presParOf" srcId="{77C18EA0-E938-44E2-BFD8-18E7C37523E0}" destId="{C98047B3-5D3C-416D-AE3B-B92B9DD8A7A1}" srcOrd="0" destOrd="0" presId="urn:microsoft.com/office/officeart/2008/layout/NameandTitleOrganizationalChart"/>
    <dgm:cxn modelId="{4540A0ED-5837-49B4-ACDA-96167C940BD6}" type="presParOf" srcId="{77C18EA0-E938-44E2-BFD8-18E7C37523E0}" destId="{6DE32E7F-1795-4A57-9BA0-9AFF59297B77}" srcOrd="1" destOrd="0" presId="urn:microsoft.com/office/officeart/2008/layout/NameandTitleOrganizationalChart"/>
    <dgm:cxn modelId="{778730CA-26AC-4CAF-B90D-79AA43DB7CFC}" type="presParOf" srcId="{77C18EA0-E938-44E2-BFD8-18E7C37523E0}" destId="{A2044A48-1A1A-451D-BF09-DF791701EB3B}" srcOrd="2" destOrd="0" presId="urn:microsoft.com/office/officeart/2008/layout/NameandTitleOrganizationalChart"/>
    <dgm:cxn modelId="{D45C8861-939C-4FBE-8B89-D87B837402E4}" type="presParOf" srcId="{772E8FCF-10C9-4D67-88CA-6961856BF7E0}" destId="{17290F38-A516-43D2-A2D2-25479CB30FD2}" srcOrd="1" destOrd="0" presId="urn:microsoft.com/office/officeart/2008/layout/NameandTitleOrganizationalChart"/>
    <dgm:cxn modelId="{259DCD0B-F0DD-4C5A-AF8C-AD8F4F448DD2}" type="presParOf" srcId="{772E8FCF-10C9-4D67-88CA-6961856BF7E0}" destId="{4C9DB441-05CE-451B-AB70-C41531BFED14}" srcOrd="2" destOrd="0" presId="urn:microsoft.com/office/officeart/2008/layout/NameandTitleOrganizationalChart"/>
    <dgm:cxn modelId="{170FA9AB-5EB3-4057-B546-4C8EC8961851}" type="presParOf" srcId="{C5500AF9-A0E1-43D7-AE47-A11C5C91EDC1}" destId="{8B20FC02-D07F-4A99-AF08-8F654F44E632}" srcOrd="6" destOrd="0" presId="urn:microsoft.com/office/officeart/2008/layout/NameandTitleOrganizationalChart"/>
    <dgm:cxn modelId="{02CE4824-4DB1-40CF-96BE-99C3E8602470}" type="presParOf" srcId="{C5500AF9-A0E1-43D7-AE47-A11C5C91EDC1}" destId="{B785AB3F-DF79-4D25-A961-3E5261FDDB86}" srcOrd="7" destOrd="0" presId="urn:microsoft.com/office/officeart/2008/layout/NameandTitleOrganizationalChart"/>
    <dgm:cxn modelId="{EF6723B6-A286-40BF-B836-BB175E039FCF}" type="presParOf" srcId="{B785AB3F-DF79-4D25-A961-3E5261FDDB86}" destId="{1F3643F3-E73E-4453-88F5-D6153AA4FE88}" srcOrd="0" destOrd="0" presId="urn:microsoft.com/office/officeart/2008/layout/NameandTitleOrganizationalChart"/>
    <dgm:cxn modelId="{205B26AA-21F8-4521-9905-939B47AC6E20}" type="presParOf" srcId="{1F3643F3-E73E-4453-88F5-D6153AA4FE88}" destId="{1A231E3F-038D-4677-B70E-605404203A2B}" srcOrd="0" destOrd="0" presId="urn:microsoft.com/office/officeart/2008/layout/NameandTitleOrganizationalChart"/>
    <dgm:cxn modelId="{F85C59D2-08EC-462E-AE57-C24DCCA4D465}" type="presParOf" srcId="{1F3643F3-E73E-4453-88F5-D6153AA4FE88}" destId="{EC4F1EFB-3234-4663-80C5-741929891DB5}" srcOrd="1" destOrd="0" presId="urn:microsoft.com/office/officeart/2008/layout/NameandTitleOrganizationalChart"/>
    <dgm:cxn modelId="{E663CFEF-A403-4755-A2A9-74BE3C57AFC4}" type="presParOf" srcId="{1F3643F3-E73E-4453-88F5-D6153AA4FE88}" destId="{A4EC0C8A-0C79-4033-BE14-937B752E812E}" srcOrd="2" destOrd="0" presId="urn:microsoft.com/office/officeart/2008/layout/NameandTitleOrganizationalChart"/>
    <dgm:cxn modelId="{26EAFEC9-626E-4ECC-9A9B-F3E70B47927B}" type="presParOf" srcId="{B785AB3F-DF79-4D25-A961-3E5261FDDB86}" destId="{E12F3D16-6C59-49C4-BA99-3FE25BFB927D}" srcOrd="1" destOrd="0" presId="urn:microsoft.com/office/officeart/2008/layout/NameandTitleOrganizationalChart"/>
    <dgm:cxn modelId="{C6FC7F48-C474-49F1-AF0F-6F55B1DFA27C}" type="presParOf" srcId="{B785AB3F-DF79-4D25-A961-3E5261FDDB86}" destId="{E0F07BFE-C7BB-434C-ABF8-14A1E75E2935}" srcOrd="2" destOrd="0" presId="urn:microsoft.com/office/officeart/2008/layout/NameandTitleOrganizationalChart"/>
    <dgm:cxn modelId="{7132CF9A-6690-4C0D-9E5B-D11D240B30A2}" type="presParOf" srcId="{C5500AF9-A0E1-43D7-AE47-A11C5C91EDC1}" destId="{2DFFCECB-698D-41BE-B5D3-B254F26E80F4}" srcOrd="8" destOrd="0" presId="urn:microsoft.com/office/officeart/2008/layout/NameandTitleOrganizationalChart"/>
    <dgm:cxn modelId="{CB660301-F1EC-49EF-99F7-F47EF15A39F6}" type="presParOf" srcId="{C5500AF9-A0E1-43D7-AE47-A11C5C91EDC1}" destId="{32FAC18D-653B-441A-B1EB-B2015FD71C27}" srcOrd="9" destOrd="0" presId="urn:microsoft.com/office/officeart/2008/layout/NameandTitleOrganizationalChart"/>
    <dgm:cxn modelId="{C042AD60-68B6-455B-9250-12E9091CE90D}" type="presParOf" srcId="{32FAC18D-653B-441A-B1EB-B2015FD71C27}" destId="{A0B14614-D0D2-4314-925C-841CBF8FFE50}" srcOrd="0" destOrd="0" presId="urn:microsoft.com/office/officeart/2008/layout/NameandTitleOrganizationalChart"/>
    <dgm:cxn modelId="{0812B852-D3F7-4708-988E-B4C76462C9BE}" type="presParOf" srcId="{A0B14614-D0D2-4314-925C-841CBF8FFE50}" destId="{ACAC0144-F93F-4C62-ABF9-7A1EE23574EF}" srcOrd="0" destOrd="0" presId="urn:microsoft.com/office/officeart/2008/layout/NameandTitleOrganizationalChart"/>
    <dgm:cxn modelId="{79697D98-DE20-4427-B042-9BF0BFD3663B}" type="presParOf" srcId="{A0B14614-D0D2-4314-925C-841CBF8FFE50}" destId="{593749CE-0679-4F1A-A505-9D15B650A7D8}" srcOrd="1" destOrd="0" presId="urn:microsoft.com/office/officeart/2008/layout/NameandTitleOrganizationalChart"/>
    <dgm:cxn modelId="{4CA6A97E-0D2F-42AD-84B3-804A59D96302}" type="presParOf" srcId="{A0B14614-D0D2-4314-925C-841CBF8FFE50}" destId="{52D18F31-F0D9-43D3-8A15-3FC3D2658A79}" srcOrd="2" destOrd="0" presId="urn:microsoft.com/office/officeart/2008/layout/NameandTitleOrganizationalChart"/>
    <dgm:cxn modelId="{040A0104-D1FD-4B20-9AC0-8A1BC416A002}" type="presParOf" srcId="{32FAC18D-653B-441A-B1EB-B2015FD71C27}" destId="{51AF7997-A790-4F25-B94B-124D447E2AD7}" srcOrd="1" destOrd="0" presId="urn:microsoft.com/office/officeart/2008/layout/NameandTitleOrganizationalChart"/>
    <dgm:cxn modelId="{3F093C95-FCA9-44AA-BDE4-CA443C2B8079}" type="presParOf" srcId="{32FAC18D-653B-441A-B1EB-B2015FD71C27}" destId="{FB834443-1146-49F1-8C76-2B2D8DFCD4CA}" srcOrd="2" destOrd="0" presId="urn:microsoft.com/office/officeart/2008/layout/NameandTitleOrganizationalChart"/>
    <dgm:cxn modelId="{FAF1518C-6B7C-4699-8A92-6041A018BD6A}" type="presParOf" srcId="{C5500AF9-A0E1-43D7-AE47-A11C5C91EDC1}" destId="{ABB73708-BDF0-4EA5-8BF8-805958BBF0FF}" srcOrd="10" destOrd="0" presId="urn:microsoft.com/office/officeart/2008/layout/NameandTitleOrganizationalChart"/>
    <dgm:cxn modelId="{A710C70B-DC4F-4368-8BA9-1F57830EC42E}" type="presParOf" srcId="{C5500AF9-A0E1-43D7-AE47-A11C5C91EDC1}" destId="{34E2F870-6E5D-4C31-A034-7D173EE7C8E7}" srcOrd="11" destOrd="0" presId="urn:microsoft.com/office/officeart/2008/layout/NameandTitleOrganizationalChart"/>
    <dgm:cxn modelId="{E1ADDB1F-BFD2-40ED-A8DB-FE0B70FD4BAC}" type="presParOf" srcId="{34E2F870-6E5D-4C31-A034-7D173EE7C8E7}" destId="{7DCD16FD-271D-4BE3-A6B8-647691FDCFBA}" srcOrd="0" destOrd="0" presId="urn:microsoft.com/office/officeart/2008/layout/NameandTitleOrganizationalChart"/>
    <dgm:cxn modelId="{D5887704-C191-4D1B-8617-AC0BE4ED2E08}" type="presParOf" srcId="{7DCD16FD-271D-4BE3-A6B8-647691FDCFBA}" destId="{F786146D-4D67-4AE6-9EEA-1BFFFA116560}" srcOrd="0" destOrd="0" presId="urn:microsoft.com/office/officeart/2008/layout/NameandTitleOrganizationalChart"/>
    <dgm:cxn modelId="{D469028C-D5D5-4375-87C2-7831DB83BA94}" type="presParOf" srcId="{7DCD16FD-271D-4BE3-A6B8-647691FDCFBA}" destId="{103795EF-526E-4ADB-AA2A-12C7AD812E1D}" srcOrd="1" destOrd="0" presId="urn:microsoft.com/office/officeart/2008/layout/NameandTitleOrganizationalChart"/>
    <dgm:cxn modelId="{3E0B782D-691E-487A-9243-09B89637F36E}" type="presParOf" srcId="{7DCD16FD-271D-4BE3-A6B8-647691FDCFBA}" destId="{E07B6535-2CA4-4BD5-A183-4EDD411C3E39}" srcOrd="2" destOrd="0" presId="urn:microsoft.com/office/officeart/2008/layout/NameandTitleOrganizationalChart"/>
    <dgm:cxn modelId="{F6313CE6-C37F-4188-8CFA-963E2C49D01E}" type="presParOf" srcId="{34E2F870-6E5D-4C31-A034-7D173EE7C8E7}" destId="{1DC7D361-1D48-4503-9EB1-C693D3742E5D}" srcOrd="1" destOrd="0" presId="urn:microsoft.com/office/officeart/2008/layout/NameandTitleOrganizationalChart"/>
    <dgm:cxn modelId="{5E5762EF-7540-4626-ADF4-AEA6AD2507A9}" type="presParOf" srcId="{34E2F870-6E5D-4C31-A034-7D173EE7C8E7}" destId="{EB649418-1374-4C31-BD71-11B0B810F076}" srcOrd="2" destOrd="0" presId="urn:microsoft.com/office/officeart/2008/layout/NameandTitleOrganizationalChart"/>
    <dgm:cxn modelId="{5219AC7E-D8AC-411E-AAEF-3B7D91EE7319}" type="presParOf" srcId="{C5500AF9-A0E1-43D7-AE47-A11C5C91EDC1}" destId="{D3B0D836-3F2D-4816-BE45-1F5768442F9D}" srcOrd="12" destOrd="0" presId="urn:microsoft.com/office/officeart/2008/layout/NameandTitleOrganizationalChart"/>
    <dgm:cxn modelId="{0F367476-A3AC-4D42-B4A0-88C0C407ECB7}" type="presParOf" srcId="{C5500AF9-A0E1-43D7-AE47-A11C5C91EDC1}" destId="{A3203ACE-E801-4E88-B527-717915F261C6}" srcOrd="13" destOrd="0" presId="urn:microsoft.com/office/officeart/2008/layout/NameandTitleOrganizationalChart"/>
    <dgm:cxn modelId="{1152949F-9335-4015-9757-E570AF03F20D}" type="presParOf" srcId="{A3203ACE-E801-4E88-B527-717915F261C6}" destId="{8C1298DF-A192-4B39-88E7-739B3FC7BA88}" srcOrd="0" destOrd="0" presId="urn:microsoft.com/office/officeart/2008/layout/NameandTitleOrganizationalChart"/>
    <dgm:cxn modelId="{0BE938A5-CF3D-4444-A09E-859C300F7D24}" type="presParOf" srcId="{8C1298DF-A192-4B39-88E7-739B3FC7BA88}" destId="{9E310D55-D5F8-4AF6-B82E-7CE84B6FB226}" srcOrd="0" destOrd="0" presId="urn:microsoft.com/office/officeart/2008/layout/NameandTitleOrganizationalChart"/>
    <dgm:cxn modelId="{4274F987-A974-4359-90F1-F2D61E06A877}" type="presParOf" srcId="{8C1298DF-A192-4B39-88E7-739B3FC7BA88}" destId="{7407F4F7-C278-4379-B6FA-915486E68426}" srcOrd="1" destOrd="0" presId="urn:microsoft.com/office/officeart/2008/layout/NameandTitleOrganizationalChart"/>
    <dgm:cxn modelId="{4DAC9F31-F6EC-41FA-A290-7D8D60057317}" type="presParOf" srcId="{8C1298DF-A192-4B39-88E7-739B3FC7BA88}" destId="{9C4FEBFC-2DE4-479E-BB96-3EFA67AD9E84}" srcOrd="2" destOrd="0" presId="urn:microsoft.com/office/officeart/2008/layout/NameandTitleOrganizationalChart"/>
    <dgm:cxn modelId="{176D8A1A-FB37-4A08-AFA9-22B7434B6DDE}" type="presParOf" srcId="{A3203ACE-E801-4E88-B527-717915F261C6}" destId="{D203FB1B-8822-469D-9F0D-3D0BD08CA65E}" srcOrd="1" destOrd="0" presId="urn:microsoft.com/office/officeart/2008/layout/NameandTitleOrganizationalChart"/>
    <dgm:cxn modelId="{083C8B7A-CC97-4ED8-9406-EB585F8CDBF4}" type="presParOf" srcId="{A3203ACE-E801-4E88-B527-717915F261C6}" destId="{C80E3D09-4DB5-4C88-8FBA-614E5DCF9EA4}" srcOrd="2" destOrd="0" presId="urn:microsoft.com/office/officeart/2008/layout/NameandTitleOrganizationalChart"/>
    <dgm:cxn modelId="{6D572735-B631-4989-871C-B3DF4F13B5B1}" type="presParOf" srcId="{5D988F42-B742-49DE-AF3F-8D196EBE1553}" destId="{FC6D2D6B-5984-4392-AD06-D0AC7B5C6B8E}" srcOrd="2" destOrd="0" presId="urn:microsoft.com/office/officeart/2008/layout/NameandTitleOrganizationalChart"/>
    <dgm:cxn modelId="{34B7313F-CC19-4E11-A6F5-733DBAF0A9C4}" type="presParOf" srcId="{8F7AF2BE-A579-4015-8D37-ACC90E11842A}" destId="{E1BAC7A7-A884-4C2E-94AC-140E166AC369}" srcOrd="4" destOrd="0" presId="urn:microsoft.com/office/officeart/2008/layout/NameandTitleOrganizationalChart"/>
    <dgm:cxn modelId="{4223EE1B-A998-419D-BA46-904F7583E1C2}" type="presParOf" srcId="{8F7AF2BE-A579-4015-8D37-ACC90E11842A}" destId="{CFD2752A-3BB7-4596-AD39-6D75FE0C1A9D}" srcOrd="5" destOrd="0" presId="urn:microsoft.com/office/officeart/2008/layout/NameandTitleOrganizationalChart"/>
    <dgm:cxn modelId="{74624A00-E102-4E21-8DDA-66A166A7F55F}" type="presParOf" srcId="{CFD2752A-3BB7-4596-AD39-6D75FE0C1A9D}" destId="{14EDEBAB-4BC9-4855-9469-3901C7399E71}" srcOrd="0" destOrd="0" presId="urn:microsoft.com/office/officeart/2008/layout/NameandTitleOrganizationalChart"/>
    <dgm:cxn modelId="{7BC000C7-046A-4D28-B230-4CCB3B3E93CB}" type="presParOf" srcId="{14EDEBAB-4BC9-4855-9469-3901C7399E71}" destId="{1A59F673-4C5C-48E9-89C4-9B349B06741B}" srcOrd="0" destOrd="0" presId="urn:microsoft.com/office/officeart/2008/layout/NameandTitleOrganizationalChart"/>
    <dgm:cxn modelId="{39DD73F1-C824-4BD0-BF62-B15C234C8DDC}" type="presParOf" srcId="{14EDEBAB-4BC9-4855-9469-3901C7399E71}" destId="{14AC2458-3CA2-41B0-80C9-EFB3AC33E0E4}" srcOrd="1" destOrd="0" presId="urn:microsoft.com/office/officeart/2008/layout/NameandTitleOrganizationalChart"/>
    <dgm:cxn modelId="{12B2B352-582A-41F0-A448-3C4C5FBD40A6}" type="presParOf" srcId="{14EDEBAB-4BC9-4855-9469-3901C7399E71}" destId="{E48F2976-3EED-47F4-91C8-F11643E28349}" srcOrd="2" destOrd="0" presId="urn:microsoft.com/office/officeart/2008/layout/NameandTitleOrganizationalChart"/>
    <dgm:cxn modelId="{15D407A9-116C-45CD-837F-DED54A3C3C37}" type="presParOf" srcId="{CFD2752A-3BB7-4596-AD39-6D75FE0C1A9D}" destId="{009248C9-6E1B-40D7-953C-640BC3ED0C22}" srcOrd="1" destOrd="0" presId="urn:microsoft.com/office/officeart/2008/layout/NameandTitleOrganizationalChart"/>
    <dgm:cxn modelId="{FBA8E412-C6E4-4BB5-92E9-06EBE418BF37}" type="presParOf" srcId="{009248C9-6E1B-40D7-953C-640BC3ED0C22}" destId="{D94A3D4D-DE55-45EC-8482-0FB676980A48}" srcOrd="0" destOrd="0" presId="urn:microsoft.com/office/officeart/2008/layout/NameandTitleOrganizationalChart"/>
    <dgm:cxn modelId="{8D30AC49-4393-456D-BD28-B35FE20B000F}" type="presParOf" srcId="{009248C9-6E1B-40D7-953C-640BC3ED0C22}" destId="{98170B8F-001C-4842-99F5-80141A70FFB6}" srcOrd="1" destOrd="0" presId="urn:microsoft.com/office/officeart/2008/layout/NameandTitleOrganizationalChart"/>
    <dgm:cxn modelId="{E82E11C0-7EDB-4D6B-86B1-FA112216E8A3}" type="presParOf" srcId="{98170B8F-001C-4842-99F5-80141A70FFB6}" destId="{0BF60CFB-A38A-46BC-B63B-A2D80C2CEE63}" srcOrd="0" destOrd="0" presId="urn:microsoft.com/office/officeart/2008/layout/NameandTitleOrganizationalChart"/>
    <dgm:cxn modelId="{B184FBB2-86EC-47A1-8B26-9D5423CAEE7C}" type="presParOf" srcId="{0BF60CFB-A38A-46BC-B63B-A2D80C2CEE63}" destId="{5E1B9303-B25D-4806-8AB7-953822BFB888}" srcOrd="0" destOrd="0" presId="urn:microsoft.com/office/officeart/2008/layout/NameandTitleOrganizationalChart"/>
    <dgm:cxn modelId="{C472E2F3-06A4-4DF6-A22C-C04DF972466F}" type="presParOf" srcId="{0BF60CFB-A38A-46BC-B63B-A2D80C2CEE63}" destId="{F62FC40C-6B3A-4A81-A337-45FF0B140FCF}" srcOrd="1" destOrd="0" presId="urn:microsoft.com/office/officeart/2008/layout/NameandTitleOrganizationalChart"/>
    <dgm:cxn modelId="{ECE43F7D-35C1-48B4-A594-7F3667F0498E}" type="presParOf" srcId="{0BF60CFB-A38A-46BC-B63B-A2D80C2CEE63}" destId="{30928FB2-C109-4923-B852-07FBFC1CDF21}" srcOrd="2" destOrd="0" presId="urn:microsoft.com/office/officeart/2008/layout/NameandTitleOrganizationalChart"/>
    <dgm:cxn modelId="{530F61B8-A6F3-4FD1-9BF2-CA2E893E4E63}" type="presParOf" srcId="{98170B8F-001C-4842-99F5-80141A70FFB6}" destId="{7BFF1A22-AE32-473B-9B44-38DAFB542149}" srcOrd="1" destOrd="0" presId="urn:microsoft.com/office/officeart/2008/layout/NameandTitleOrganizationalChart"/>
    <dgm:cxn modelId="{6B27F34D-8160-4A15-BC1B-0EE9BF6279A4}" type="presParOf" srcId="{98170B8F-001C-4842-99F5-80141A70FFB6}" destId="{BED9C09E-9B74-42CC-B2AD-80FFA1D65BF8}" srcOrd="2" destOrd="0" presId="urn:microsoft.com/office/officeart/2008/layout/NameandTitleOrganizationalChart"/>
    <dgm:cxn modelId="{86A9C573-A6B8-42B5-BE1C-413833A5E214}" type="presParOf" srcId="{009248C9-6E1B-40D7-953C-640BC3ED0C22}" destId="{173C96FB-1BED-4A1D-A9E6-99069CBF072F}" srcOrd="2" destOrd="0" presId="urn:microsoft.com/office/officeart/2008/layout/NameandTitleOrganizationalChart"/>
    <dgm:cxn modelId="{05EFDCB6-71E5-467C-99DC-571C037AD817}" type="presParOf" srcId="{009248C9-6E1B-40D7-953C-640BC3ED0C22}" destId="{52F1DECB-CFB5-4F72-AC32-9C09E67CD643}" srcOrd="3" destOrd="0" presId="urn:microsoft.com/office/officeart/2008/layout/NameandTitleOrganizationalChart"/>
    <dgm:cxn modelId="{392BE897-4E3B-48F7-82D5-44584AC14B13}" type="presParOf" srcId="{52F1DECB-CFB5-4F72-AC32-9C09E67CD643}" destId="{B26FBAEC-27A5-45F3-871B-D3BA71D23283}" srcOrd="0" destOrd="0" presId="urn:microsoft.com/office/officeart/2008/layout/NameandTitleOrganizationalChart"/>
    <dgm:cxn modelId="{AF9F15F4-6E58-419F-9283-06B3F18F31CE}" type="presParOf" srcId="{B26FBAEC-27A5-45F3-871B-D3BA71D23283}" destId="{42B8A29D-1946-4678-B3CD-D0AA278F4E45}" srcOrd="0" destOrd="0" presId="urn:microsoft.com/office/officeart/2008/layout/NameandTitleOrganizationalChart"/>
    <dgm:cxn modelId="{19DE46E4-E27E-451E-A466-374EDDA551DD}" type="presParOf" srcId="{B26FBAEC-27A5-45F3-871B-D3BA71D23283}" destId="{AF2B4BE5-1667-49F9-8018-57CD6EE5FEDE}" srcOrd="1" destOrd="0" presId="urn:microsoft.com/office/officeart/2008/layout/NameandTitleOrganizationalChart"/>
    <dgm:cxn modelId="{5B7849A6-EDB2-4201-9828-B8110C6A0D39}" type="presParOf" srcId="{B26FBAEC-27A5-45F3-871B-D3BA71D23283}" destId="{FDAADB15-D1E3-4D37-9B0E-9427E5B19CFB}" srcOrd="2" destOrd="0" presId="urn:microsoft.com/office/officeart/2008/layout/NameandTitleOrganizationalChart"/>
    <dgm:cxn modelId="{7F7BB5E2-6EF6-44F1-A826-8E2F5CA4801B}" type="presParOf" srcId="{52F1DECB-CFB5-4F72-AC32-9C09E67CD643}" destId="{379BA6BD-1DFD-4891-8A03-34B90B76D55E}" srcOrd="1" destOrd="0" presId="urn:microsoft.com/office/officeart/2008/layout/NameandTitleOrganizationalChart"/>
    <dgm:cxn modelId="{B1DFBC4B-50F6-439D-B448-F24263039F76}" type="presParOf" srcId="{52F1DECB-CFB5-4F72-AC32-9C09E67CD643}" destId="{9347B06B-E754-44BE-A672-09A4A7982F28}" srcOrd="2" destOrd="0" presId="urn:microsoft.com/office/officeart/2008/layout/NameandTitleOrganizationalChart"/>
    <dgm:cxn modelId="{DA0286AA-E20A-4DC7-B003-88048602494D}" type="presParOf" srcId="{CFD2752A-3BB7-4596-AD39-6D75FE0C1A9D}" destId="{71131A4A-82E9-4B54-AFAC-51112D5EA900}" srcOrd="2" destOrd="0" presId="urn:microsoft.com/office/officeart/2008/layout/NameandTitleOrganizationalChart"/>
    <dgm:cxn modelId="{9998EAC6-D3C6-418E-98D6-6E92B998624C}" type="presParOf" srcId="{8F7AF2BE-A579-4015-8D37-ACC90E11842A}" destId="{71BB2F22-9543-4381-A98C-39713B7A32AE}" srcOrd="6" destOrd="0" presId="urn:microsoft.com/office/officeart/2008/layout/NameandTitleOrganizationalChart"/>
    <dgm:cxn modelId="{11908A82-18C9-44C3-9915-72C5FCED7D5C}" type="presParOf" srcId="{8F7AF2BE-A579-4015-8D37-ACC90E11842A}" destId="{649782C4-3ED2-479D-8F0B-BCB0C0135E3F}" srcOrd="7" destOrd="0" presId="urn:microsoft.com/office/officeart/2008/layout/NameandTitleOrganizationalChart"/>
    <dgm:cxn modelId="{FB065C32-F48E-446E-8EB6-E50655E4DA0C}" type="presParOf" srcId="{649782C4-3ED2-479D-8F0B-BCB0C0135E3F}" destId="{0B869D00-0B5C-4245-B52B-3BE2A834B8A4}" srcOrd="0" destOrd="0" presId="urn:microsoft.com/office/officeart/2008/layout/NameandTitleOrganizationalChart"/>
    <dgm:cxn modelId="{4A1CD0D1-3DF5-4B65-B36E-4463A431CE81}" type="presParOf" srcId="{0B869D00-0B5C-4245-B52B-3BE2A834B8A4}" destId="{527CB239-2A5F-4989-926B-34FBD172B363}" srcOrd="0" destOrd="0" presId="urn:microsoft.com/office/officeart/2008/layout/NameandTitleOrganizationalChart"/>
    <dgm:cxn modelId="{0C3F1FEE-8926-4CCD-BB1A-0403667759EB}" type="presParOf" srcId="{0B869D00-0B5C-4245-B52B-3BE2A834B8A4}" destId="{6B1695B6-C489-4644-AE11-62469EBDBD38}" srcOrd="1" destOrd="0" presId="urn:microsoft.com/office/officeart/2008/layout/NameandTitleOrganizationalChart"/>
    <dgm:cxn modelId="{B2D3823E-2194-4A5F-8C23-79E43CF62096}" type="presParOf" srcId="{0B869D00-0B5C-4245-B52B-3BE2A834B8A4}" destId="{3F9582B7-63BD-4175-A08E-A022B007D158}" srcOrd="2" destOrd="0" presId="urn:microsoft.com/office/officeart/2008/layout/NameandTitleOrganizationalChart"/>
    <dgm:cxn modelId="{8B40E797-755F-44EC-9A20-DA278A70A8CB}" type="presParOf" srcId="{649782C4-3ED2-479D-8F0B-BCB0C0135E3F}" destId="{124A001C-670A-4AD0-8B02-610FFD5E94F9}" srcOrd="1" destOrd="0" presId="urn:microsoft.com/office/officeart/2008/layout/NameandTitleOrganizationalChart"/>
    <dgm:cxn modelId="{727CB165-EC51-47B6-9C1B-291AAE205924}" type="presParOf" srcId="{649782C4-3ED2-479D-8F0B-BCB0C0135E3F}" destId="{8B6EBE73-722A-4D7D-93AB-C7A700FEFD3E}" srcOrd="2" destOrd="0" presId="urn:microsoft.com/office/officeart/2008/layout/NameandTitleOrganizationalChart"/>
    <dgm:cxn modelId="{2238DA4E-5E90-4941-B120-752BC4AEE518}" type="presParOf" srcId="{8F7AF2BE-A579-4015-8D37-ACC90E11842A}" destId="{9D168FB2-3299-4B26-871E-23CA7133B98B}" srcOrd="8" destOrd="0" presId="urn:microsoft.com/office/officeart/2008/layout/NameandTitleOrganizationalChart"/>
    <dgm:cxn modelId="{5E462661-B327-4883-8DE6-4EC8F2B6123C}" type="presParOf" srcId="{8F7AF2BE-A579-4015-8D37-ACC90E11842A}" destId="{56A63D2A-68E9-4EB9-BF88-D6C09C2C41A2}" srcOrd="9" destOrd="0" presId="urn:microsoft.com/office/officeart/2008/layout/NameandTitleOrganizationalChart"/>
    <dgm:cxn modelId="{068829C6-A2D4-4B8D-8997-F0534D6AD3C2}" type="presParOf" srcId="{56A63D2A-68E9-4EB9-BF88-D6C09C2C41A2}" destId="{CCC643DB-99B7-428D-93F0-D1AB67CB238E}" srcOrd="0" destOrd="0" presId="urn:microsoft.com/office/officeart/2008/layout/NameandTitleOrganizationalChart"/>
    <dgm:cxn modelId="{F9FFC96D-0938-4787-9693-342DAB178523}" type="presParOf" srcId="{CCC643DB-99B7-428D-93F0-D1AB67CB238E}" destId="{398922D1-5AAC-4DBC-9020-C05C425F83A9}" srcOrd="0" destOrd="0" presId="urn:microsoft.com/office/officeart/2008/layout/NameandTitleOrganizationalChart"/>
    <dgm:cxn modelId="{13B2E3A6-EC8A-4D3A-BA7B-B3FD2EA5ADC3}" type="presParOf" srcId="{CCC643DB-99B7-428D-93F0-D1AB67CB238E}" destId="{6EABD0CF-DF9D-4CAF-8508-294F9CEB2B08}" srcOrd="1" destOrd="0" presId="urn:microsoft.com/office/officeart/2008/layout/NameandTitleOrganizationalChart"/>
    <dgm:cxn modelId="{9F3E482C-54A1-44E5-B61F-1DED255824C3}" type="presParOf" srcId="{CCC643DB-99B7-428D-93F0-D1AB67CB238E}" destId="{869823D0-BF45-4E63-B439-C79B22DF8038}" srcOrd="2" destOrd="0" presId="urn:microsoft.com/office/officeart/2008/layout/NameandTitleOrganizationalChart"/>
    <dgm:cxn modelId="{449978C4-7F61-4CA4-9FCD-2602E7C8E419}" type="presParOf" srcId="{56A63D2A-68E9-4EB9-BF88-D6C09C2C41A2}" destId="{B9387321-AC61-4843-A0DC-2E4726F11DEA}" srcOrd="1" destOrd="0" presId="urn:microsoft.com/office/officeart/2008/layout/NameandTitleOrganizationalChart"/>
    <dgm:cxn modelId="{E9BF4EA9-EB93-48E1-A166-EEF371C0617A}" type="presParOf" srcId="{56A63D2A-68E9-4EB9-BF88-D6C09C2C41A2}" destId="{DC120081-0736-4414-893A-7AE92953641D}" srcOrd="2" destOrd="0" presId="urn:microsoft.com/office/officeart/2008/layout/NameandTitleOrganizationalChart"/>
    <dgm:cxn modelId="{E2B58CFF-5B2A-42DB-AD35-8D5282EC37A1}" type="presParOf" srcId="{664734F2-7D38-46E9-B6C1-2E15EDB39062}" destId="{A1EB45CE-2A94-4FF0-9056-520BB43AEEC3}" srcOrd="2" destOrd="0" presId="urn:microsoft.com/office/officeart/2008/layout/NameandTitleOrganizationalChar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E7A5E-2B90-475F-BA1E-0BDAA5CC9595}" type="doc">
      <dgm:prSet loTypeId="urn:microsoft.com/office/officeart/2005/8/layout/pictureOrgChart+Icon" loCatId="hierarchy" qsTypeId="urn:microsoft.com/office/officeart/2005/8/quickstyle/simple1" qsCatId="simple" csTypeId="urn:microsoft.com/office/officeart/2005/8/colors/colorful5" csCatId="colorful" phldr="1"/>
      <dgm:spPr/>
      <dgm:t>
        <a:bodyPr/>
        <a:lstStyle/>
        <a:p>
          <a:endParaRPr lang="en-AU"/>
        </a:p>
      </dgm:t>
    </dgm:pt>
    <dgm:pt modelId="{6A0C2776-F249-42A4-9836-EBCCC4D55752}">
      <dgm:prSet phldrT="[Text]" custT="1"/>
      <dgm:spPr>
        <a:solidFill>
          <a:srgbClr val="7030A0"/>
        </a:solidFill>
        <a:ln w="25400" cap="flat" cmpd="sng" algn="ctr">
          <a:solidFill>
            <a:srgbClr val="FFFFFF">
              <a:hueOff val="0"/>
              <a:satOff val="0"/>
              <a:lumOff val="0"/>
              <a:alphaOff val="0"/>
            </a:srgbClr>
          </a:solidFill>
          <a:prstDash val="solid"/>
        </a:ln>
        <a:effectLst/>
      </dgm:spPr>
      <dgm:t>
        <a:bodyPr spcFirstLastPara="0" vert="horz" wrap="square" lIns="401490" tIns="6985" rIns="6985" bIns="6985" numCol="1" spcCol="1270" anchor="ctr" anchorCtr="0"/>
        <a:lstStyle/>
        <a:p>
          <a:pPr algn="ctr"/>
          <a:r>
            <a:rPr lang="en-AU" sz="1050" kern="1200">
              <a:solidFill>
                <a:srgbClr val="FFFFFF"/>
              </a:solidFill>
              <a:latin typeface="Calibri"/>
              <a:ea typeface="+mn-ea"/>
              <a:cs typeface="+mn-cs"/>
            </a:rPr>
            <a:t>Immunology</a:t>
          </a:r>
          <a:r>
            <a:rPr lang="en-AU" sz="1050" kern="1200"/>
            <a:t> </a:t>
          </a:r>
        </a:p>
        <a:p>
          <a:pPr algn="ctr"/>
          <a:r>
            <a:rPr lang="en-AU" sz="1050" kern="1200"/>
            <a:t> </a:t>
          </a:r>
          <a:r>
            <a:rPr lang="en-AU" sz="700" kern="1200"/>
            <a:t>(</a:t>
          </a:r>
          <a:r>
            <a:rPr lang="en-AU" sz="700" kern="1200">
              <a:solidFill>
                <a:srgbClr val="FFFFFF"/>
              </a:solidFill>
              <a:latin typeface="Calibri"/>
              <a:ea typeface="+mn-ea"/>
              <a:cs typeface="+mn-cs"/>
            </a:rPr>
            <a:t>Jocelyn Sendecki-SH</a:t>
          </a:r>
          <a:r>
            <a:rPr lang="en-AU" sz="700" kern="1200"/>
            <a:t>)</a:t>
          </a:r>
        </a:p>
      </dgm:t>
    </dgm:pt>
    <dgm:pt modelId="{9D05B42B-CC5D-406F-AD3A-39FFC5681CD6}" type="parTrans" cxnId="{56F17F5D-2C13-40F3-93C5-2BC39DF8E537}">
      <dgm:prSet/>
      <dgm:spPr/>
      <dgm:t>
        <a:bodyPr/>
        <a:lstStyle/>
        <a:p>
          <a:pPr algn="ctr"/>
          <a:endParaRPr lang="en-AU">
            <a:solidFill>
              <a:schemeClr val="bg2">
                <a:lumMod val="50000"/>
              </a:schemeClr>
            </a:solidFill>
          </a:endParaRPr>
        </a:p>
      </dgm:t>
    </dgm:pt>
    <dgm:pt modelId="{D0A730F4-8461-4F77-842A-A9B7E5CBFE19}" type="sibTrans" cxnId="{56F17F5D-2C13-40F3-93C5-2BC39DF8E537}">
      <dgm:prSet/>
      <dgm:spPr/>
      <dgm:t>
        <a:bodyPr/>
        <a:lstStyle/>
        <a:p>
          <a:pPr algn="ctr"/>
          <a:endParaRPr lang="en-AU">
            <a:solidFill>
              <a:schemeClr val="bg2">
                <a:lumMod val="50000"/>
              </a:schemeClr>
            </a:solidFill>
          </a:endParaRPr>
        </a:p>
      </dgm:t>
    </dgm:pt>
    <dgm:pt modelId="{1407607E-2E08-4614-9F02-B3FDF7760EF9}">
      <dgm:prSet phldrT="[Text]" custT="1"/>
      <dgm:spPr>
        <a:solidFill>
          <a:srgbClr val="7030A0"/>
        </a:solidFill>
      </dgm:spPr>
      <dgm:t>
        <a:bodyPr/>
        <a:lstStyle/>
        <a:p>
          <a:pPr algn="ctr"/>
          <a:r>
            <a:rPr lang="en-AU" sz="1050" kern="1200">
              <a:solidFill>
                <a:srgbClr val="FFFFFF"/>
              </a:solidFill>
              <a:latin typeface="Calibri"/>
              <a:ea typeface="+mn-ea"/>
              <a:cs typeface="+mn-cs"/>
            </a:rPr>
            <a:t>Oncology</a:t>
          </a:r>
          <a:r>
            <a:rPr lang="en-AU" sz="700" kern="1200"/>
            <a:t> </a:t>
          </a:r>
        </a:p>
        <a:p>
          <a:pPr algn="ctr"/>
          <a:r>
            <a:rPr lang="en-AU" sz="700" kern="1200"/>
            <a:t>(</a:t>
          </a:r>
          <a:r>
            <a:rPr lang="en-AU" sz="700" u="none" kern="1200"/>
            <a:t>Bie </a:t>
          </a:r>
          <a:r>
            <a:rPr lang="en-AU" sz="700" kern="1200">
              <a:solidFill>
                <a:srgbClr val="FFFFFF"/>
              </a:solidFill>
              <a:latin typeface="Calibri"/>
              <a:ea typeface="+mn-ea"/>
              <a:cs typeface="+mn-cs"/>
            </a:rPr>
            <a:t>Verbist-BE</a:t>
          </a:r>
          <a:r>
            <a:rPr lang="en-AU" sz="700" kern="1200"/>
            <a:t>)</a:t>
          </a:r>
        </a:p>
      </dgm:t>
    </dgm:pt>
    <dgm:pt modelId="{B33AEEDC-4A19-4E9C-AB9B-8900776A405C}" type="parTrans" cxnId="{40132CC6-BF83-404B-9C29-D5C52CE1C196}">
      <dgm:prSet/>
      <dgm:spPr/>
      <dgm:t>
        <a:bodyPr/>
        <a:lstStyle/>
        <a:p>
          <a:pPr algn="ctr"/>
          <a:endParaRPr lang="en-AU">
            <a:solidFill>
              <a:schemeClr val="bg2">
                <a:lumMod val="50000"/>
              </a:schemeClr>
            </a:solidFill>
          </a:endParaRPr>
        </a:p>
      </dgm:t>
    </dgm:pt>
    <dgm:pt modelId="{881CFC07-BCD8-4C43-A40F-0B24B60D770D}" type="sibTrans" cxnId="{40132CC6-BF83-404B-9C29-D5C52CE1C196}">
      <dgm:prSet/>
      <dgm:spPr/>
      <dgm:t>
        <a:bodyPr/>
        <a:lstStyle/>
        <a:p>
          <a:pPr algn="ctr"/>
          <a:endParaRPr lang="en-AU">
            <a:solidFill>
              <a:schemeClr val="bg2">
                <a:lumMod val="50000"/>
              </a:schemeClr>
            </a:solidFill>
          </a:endParaRPr>
        </a:p>
      </dgm:t>
    </dgm:pt>
    <dgm:pt modelId="{9108A115-7E8B-4A09-884A-38F2D6C0FC75}">
      <dgm:prSet phldrT="[Text]" custT="1"/>
      <dgm:spPr>
        <a:solidFill>
          <a:srgbClr val="7030A0"/>
        </a:solidFill>
      </dgm:spPr>
      <dgm:t>
        <a:bodyPr/>
        <a:lstStyle/>
        <a:p>
          <a:pPr algn="ctr"/>
          <a:r>
            <a:rPr lang="en-AU" sz="1050"/>
            <a:t>Infectious Diseases </a:t>
          </a:r>
        </a:p>
        <a:p>
          <a:pPr algn="ctr"/>
          <a:r>
            <a:rPr lang="en-AU" sz="700"/>
            <a:t>(</a:t>
          </a:r>
          <a:r>
            <a:rPr lang="en-AU" sz="700" err="1"/>
            <a:t>Marjolein</a:t>
          </a:r>
          <a:r>
            <a:rPr lang="en-AU" sz="700"/>
            <a:t> Crabbe)</a:t>
          </a:r>
        </a:p>
      </dgm:t>
    </dgm:pt>
    <dgm:pt modelId="{30301524-1510-457C-AF29-19DBA8D0DC4D}" type="parTrans" cxnId="{2587D4BF-CAFE-4912-8DA7-5491E3E6143B}">
      <dgm:prSet/>
      <dgm:spPr/>
      <dgm:t>
        <a:bodyPr/>
        <a:lstStyle/>
        <a:p>
          <a:pPr algn="ctr"/>
          <a:endParaRPr lang="en-AU">
            <a:solidFill>
              <a:schemeClr val="bg2">
                <a:lumMod val="50000"/>
              </a:schemeClr>
            </a:solidFill>
          </a:endParaRPr>
        </a:p>
      </dgm:t>
    </dgm:pt>
    <dgm:pt modelId="{4D38A147-ED7C-460B-9FB2-601254CB23DE}" type="sibTrans" cxnId="{2587D4BF-CAFE-4912-8DA7-5491E3E6143B}">
      <dgm:prSet/>
      <dgm:spPr/>
      <dgm:t>
        <a:bodyPr/>
        <a:lstStyle/>
        <a:p>
          <a:pPr algn="ctr"/>
          <a:endParaRPr lang="en-AU">
            <a:solidFill>
              <a:schemeClr val="bg2">
                <a:lumMod val="50000"/>
              </a:schemeClr>
            </a:solidFill>
          </a:endParaRPr>
        </a:p>
      </dgm:t>
    </dgm:pt>
    <dgm:pt modelId="{240BEFE3-4EE9-41BA-9D22-799E7BFD5A6F}">
      <dgm:prSet phldrT="[Text]" custT="1"/>
      <dgm:spPr>
        <a:solidFill>
          <a:srgbClr val="7030A0"/>
        </a:solidFill>
      </dgm:spPr>
      <dgm:t>
        <a:bodyPr/>
        <a:lstStyle/>
        <a:p>
          <a:pPr algn="ctr"/>
          <a:r>
            <a:rPr lang="en-AU" sz="1050"/>
            <a:t>Vaccines </a:t>
          </a:r>
          <a:endParaRPr lang="en-AU" sz="1050" b="0"/>
        </a:p>
        <a:p>
          <a:pPr algn="ctr"/>
          <a:r>
            <a:rPr lang="en-AU" sz="700" b="0"/>
            <a:t>(</a:t>
          </a:r>
          <a:r>
            <a:rPr lang="en-AU" sz="700" b="0" u="none"/>
            <a:t>Jan Serroyen-NL</a:t>
          </a:r>
          <a:r>
            <a:rPr lang="en-AU" sz="700" b="0"/>
            <a:t>)</a:t>
          </a:r>
        </a:p>
      </dgm:t>
    </dgm:pt>
    <dgm:pt modelId="{07CBB812-7CF1-45BD-B607-758CB3AEB7A7}" type="parTrans" cxnId="{334E0ABA-E59E-4F74-AB48-10A26781C8D0}">
      <dgm:prSet/>
      <dgm:spPr/>
      <dgm:t>
        <a:bodyPr/>
        <a:lstStyle/>
        <a:p>
          <a:pPr algn="ctr"/>
          <a:endParaRPr lang="en-AU">
            <a:solidFill>
              <a:schemeClr val="bg2">
                <a:lumMod val="50000"/>
              </a:schemeClr>
            </a:solidFill>
          </a:endParaRPr>
        </a:p>
      </dgm:t>
    </dgm:pt>
    <dgm:pt modelId="{FA371B94-822F-423E-B99E-BA42B35E5429}" type="sibTrans" cxnId="{334E0ABA-E59E-4F74-AB48-10A26781C8D0}">
      <dgm:prSet/>
      <dgm:spPr/>
      <dgm:t>
        <a:bodyPr/>
        <a:lstStyle/>
        <a:p>
          <a:pPr algn="ctr"/>
          <a:endParaRPr lang="en-AU">
            <a:solidFill>
              <a:schemeClr val="bg2">
                <a:lumMod val="50000"/>
              </a:schemeClr>
            </a:solidFill>
          </a:endParaRPr>
        </a:p>
      </dgm:t>
    </dgm:pt>
    <dgm:pt modelId="{6107885D-164F-4CD2-A122-B2CF62588F67}">
      <dgm:prSet phldrT="[Text]"/>
      <dgm:spPr>
        <a:solidFill>
          <a:srgbClr val="00B0F0"/>
        </a:solidFill>
      </dgm:spPr>
      <dgm:t>
        <a:bodyPr/>
        <a:lstStyle/>
        <a:p>
          <a:pPr algn="ctr"/>
          <a:r>
            <a:rPr lang="en-AU"/>
            <a:t>Davit Sargsyan-SH</a:t>
          </a:r>
        </a:p>
      </dgm:t>
    </dgm:pt>
    <dgm:pt modelId="{603B6D67-35DC-4FDC-85F1-7AEFEC408A2B}" type="parTrans" cxnId="{7F69E850-186B-4C6F-BC52-964C8AC7E8FB}">
      <dgm:prSet/>
      <dgm:spPr/>
      <dgm:t>
        <a:bodyPr/>
        <a:lstStyle/>
        <a:p>
          <a:pPr algn="ctr"/>
          <a:endParaRPr lang="en-AU">
            <a:solidFill>
              <a:schemeClr val="bg2">
                <a:lumMod val="50000"/>
              </a:schemeClr>
            </a:solidFill>
          </a:endParaRPr>
        </a:p>
      </dgm:t>
    </dgm:pt>
    <dgm:pt modelId="{D069CA50-BB5F-400A-AC41-5BB77300B28B}" type="sibTrans" cxnId="{7F69E850-186B-4C6F-BC52-964C8AC7E8FB}">
      <dgm:prSet/>
      <dgm:spPr/>
      <dgm:t>
        <a:bodyPr/>
        <a:lstStyle/>
        <a:p>
          <a:pPr algn="ctr"/>
          <a:endParaRPr lang="en-AU">
            <a:solidFill>
              <a:schemeClr val="bg2">
                <a:lumMod val="50000"/>
              </a:schemeClr>
            </a:solidFill>
          </a:endParaRPr>
        </a:p>
      </dgm:t>
    </dgm:pt>
    <dgm:pt modelId="{B82F3390-F500-45F7-A002-E72352F424DA}">
      <dgm:prSet phldrT="[Text]"/>
      <dgm:spPr>
        <a:solidFill>
          <a:srgbClr val="00B0F0"/>
        </a:solidFill>
      </dgm:spPr>
      <dgm:t>
        <a:bodyPr/>
        <a:lstStyle/>
        <a:p>
          <a:pPr algn="ctr"/>
          <a:r>
            <a:rPr lang="en-AU"/>
            <a:t>Traymon Beaver-SH</a:t>
          </a:r>
        </a:p>
      </dgm:t>
    </dgm:pt>
    <dgm:pt modelId="{99708739-4793-4EB6-B365-76A746204ED1}" type="parTrans" cxnId="{7E933C7A-D3F2-4B79-B7A6-A1DC7C6E230D}">
      <dgm:prSet/>
      <dgm:spPr/>
      <dgm:t>
        <a:bodyPr/>
        <a:lstStyle/>
        <a:p>
          <a:pPr algn="ctr"/>
          <a:endParaRPr lang="en-AU">
            <a:solidFill>
              <a:schemeClr val="bg2">
                <a:lumMod val="50000"/>
              </a:schemeClr>
            </a:solidFill>
          </a:endParaRPr>
        </a:p>
      </dgm:t>
    </dgm:pt>
    <dgm:pt modelId="{A6F78611-A30A-4D71-A380-417A350012DA}" type="sibTrans" cxnId="{7E933C7A-D3F2-4B79-B7A6-A1DC7C6E230D}">
      <dgm:prSet/>
      <dgm:spPr/>
      <dgm:t>
        <a:bodyPr/>
        <a:lstStyle/>
        <a:p>
          <a:pPr algn="ctr"/>
          <a:endParaRPr lang="en-AU">
            <a:solidFill>
              <a:schemeClr val="bg2">
                <a:lumMod val="50000"/>
              </a:schemeClr>
            </a:solidFill>
          </a:endParaRPr>
        </a:p>
      </dgm:t>
    </dgm:pt>
    <dgm:pt modelId="{1159586E-654F-4DA6-96CD-574FF9F29A54}">
      <dgm:prSet phldrT="[Text]"/>
      <dgm:spPr>
        <a:solidFill>
          <a:srgbClr val="00B0F0"/>
        </a:solidFill>
      </dgm:spPr>
      <dgm:t>
        <a:bodyPr/>
        <a:lstStyle/>
        <a:p>
          <a:pPr algn="ctr"/>
          <a:r>
            <a:rPr lang="en-AU"/>
            <a:t>Kristen Kohler-LJ</a:t>
          </a:r>
        </a:p>
      </dgm:t>
    </dgm:pt>
    <dgm:pt modelId="{65EECC82-B875-4E33-BB62-399796E9AB8A}" type="parTrans" cxnId="{3534CD1C-7A39-4D35-8250-7DEA97F3E435}">
      <dgm:prSet/>
      <dgm:spPr/>
      <dgm:t>
        <a:bodyPr/>
        <a:lstStyle/>
        <a:p>
          <a:pPr algn="ctr"/>
          <a:endParaRPr lang="en-AU">
            <a:solidFill>
              <a:schemeClr val="bg2">
                <a:lumMod val="50000"/>
              </a:schemeClr>
            </a:solidFill>
          </a:endParaRPr>
        </a:p>
      </dgm:t>
    </dgm:pt>
    <dgm:pt modelId="{2F82A609-43C2-4E04-A3D4-59AD27C89EFE}" type="sibTrans" cxnId="{3534CD1C-7A39-4D35-8250-7DEA97F3E435}">
      <dgm:prSet/>
      <dgm:spPr/>
      <dgm:t>
        <a:bodyPr/>
        <a:lstStyle/>
        <a:p>
          <a:pPr algn="ctr"/>
          <a:endParaRPr lang="en-AU">
            <a:solidFill>
              <a:schemeClr val="bg2">
                <a:lumMod val="50000"/>
              </a:schemeClr>
            </a:solidFill>
          </a:endParaRPr>
        </a:p>
      </dgm:t>
    </dgm:pt>
    <dgm:pt modelId="{B3E48F29-E218-490F-87DF-FBA85A281E0F}">
      <dgm:prSet phldrT="[Text]"/>
      <dgm:spPr>
        <a:solidFill>
          <a:srgbClr val="00B0F0"/>
        </a:solidFill>
      </dgm:spPr>
      <dgm:t>
        <a:bodyPr/>
        <a:lstStyle/>
        <a:p>
          <a:pPr algn="ctr"/>
          <a:r>
            <a:rPr lang="en-AU"/>
            <a:t>Elli Makariadou-BE</a:t>
          </a:r>
        </a:p>
      </dgm:t>
    </dgm:pt>
    <dgm:pt modelId="{F7BDDA29-D7A2-4ECC-8961-68CA478A01DF}" type="parTrans" cxnId="{3FD5398D-ECDF-483A-B91E-B3BE6AAF751B}">
      <dgm:prSet/>
      <dgm:spPr>
        <a:noFill/>
        <a:ln w="25400" cap="flat" cmpd="sng" algn="ctr">
          <a:solidFill>
            <a:scrgbClr r="0" g="0" b="0"/>
          </a:solidFill>
          <a:prstDash val="sysDash"/>
        </a:ln>
        <a:effectLst/>
      </dgm:spPr>
      <dgm:t>
        <a:bodyPr/>
        <a:lstStyle/>
        <a:p>
          <a:pPr algn="ctr"/>
          <a:endParaRPr lang="en-AU">
            <a:solidFill>
              <a:schemeClr val="bg2">
                <a:lumMod val="50000"/>
              </a:schemeClr>
            </a:solidFill>
          </a:endParaRPr>
        </a:p>
      </dgm:t>
    </dgm:pt>
    <dgm:pt modelId="{0A05FCF2-AD45-41AF-A0D2-1B7E1386703D}" type="sibTrans" cxnId="{3FD5398D-ECDF-483A-B91E-B3BE6AAF751B}">
      <dgm:prSet/>
      <dgm:spPr/>
      <dgm:t>
        <a:bodyPr/>
        <a:lstStyle/>
        <a:p>
          <a:pPr algn="ctr"/>
          <a:endParaRPr lang="en-AU">
            <a:solidFill>
              <a:schemeClr val="bg2">
                <a:lumMod val="50000"/>
              </a:schemeClr>
            </a:solidFill>
          </a:endParaRPr>
        </a:p>
      </dgm:t>
    </dgm:pt>
    <dgm:pt modelId="{9891F134-B735-4FF9-9057-50D5791F69BE}">
      <dgm:prSet phldrT="[Text]"/>
      <dgm:spPr>
        <a:solidFill>
          <a:srgbClr val="00B0F0"/>
        </a:solidFill>
      </dgm:spPr>
      <dgm:t>
        <a:bodyPr/>
        <a:lstStyle/>
        <a:p>
          <a:pPr algn="ctr"/>
          <a:r>
            <a:rPr lang="en-AU"/>
            <a:t>Ewoud De Troyer-BE</a:t>
          </a:r>
        </a:p>
      </dgm:t>
    </dgm:pt>
    <dgm:pt modelId="{31D174A4-5C92-4BBD-97BC-DB6229CE1D46}" type="parTrans" cxnId="{91EC2288-5A6C-48D9-BB49-999BBBB16DB8}">
      <dgm:prSet/>
      <dgm:spPr>
        <a:noFill/>
        <a:ln w="25400" cap="flat" cmpd="sng" algn="ctr">
          <a:solidFill>
            <a:scrgbClr r="0" g="0" b="0"/>
          </a:solidFill>
          <a:prstDash val="sysDash"/>
        </a:ln>
        <a:effectLst/>
      </dgm:spPr>
      <dgm:t>
        <a:bodyPr/>
        <a:lstStyle/>
        <a:p>
          <a:pPr algn="ctr"/>
          <a:endParaRPr lang="en-AU">
            <a:solidFill>
              <a:schemeClr val="bg2">
                <a:lumMod val="50000"/>
              </a:schemeClr>
            </a:solidFill>
          </a:endParaRPr>
        </a:p>
      </dgm:t>
    </dgm:pt>
    <dgm:pt modelId="{86CD3576-F0B1-4BA2-90B2-E7B1433628D7}" type="sibTrans" cxnId="{91EC2288-5A6C-48D9-BB49-999BBBB16DB8}">
      <dgm:prSet/>
      <dgm:spPr/>
      <dgm:t>
        <a:bodyPr/>
        <a:lstStyle/>
        <a:p>
          <a:pPr algn="ctr"/>
          <a:endParaRPr lang="en-AU">
            <a:solidFill>
              <a:schemeClr val="bg2">
                <a:lumMod val="50000"/>
              </a:schemeClr>
            </a:solidFill>
          </a:endParaRPr>
        </a:p>
      </dgm:t>
    </dgm:pt>
    <dgm:pt modelId="{BC461D10-E170-4936-A26A-412700F3C696}">
      <dgm:prSet phldrT="[Text]"/>
      <dgm:spPr>
        <a:solidFill>
          <a:srgbClr val="00B0F0"/>
        </a:solidFill>
      </dgm:spPr>
      <dgm:t>
        <a:bodyPr/>
        <a:lstStyle/>
        <a:p>
          <a:pPr algn="ctr"/>
          <a:r>
            <a:rPr lang="en-US"/>
            <a:t>Evangelos Kanoulas-UK</a:t>
          </a:r>
          <a:endParaRPr lang="en-AU"/>
        </a:p>
      </dgm:t>
    </dgm:pt>
    <dgm:pt modelId="{E0888E54-4635-427C-9AD2-9C037264D1F4}" type="parTrans" cxnId="{E6BFA89A-34BD-4C01-95F3-C9D88B17EE11}">
      <dgm:prSet/>
      <dgm:spPr>
        <a:noFill/>
        <a:ln w="25400" cap="flat" cmpd="sng" algn="ctr">
          <a:solidFill>
            <a:scrgbClr r="0" g="0" b="0"/>
          </a:solidFill>
          <a:prstDash val="sysDash"/>
        </a:ln>
        <a:effectLst/>
      </dgm:spPr>
      <dgm:t>
        <a:bodyPr/>
        <a:lstStyle/>
        <a:p>
          <a:pPr algn="ctr"/>
          <a:endParaRPr lang="en-AU">
            <a:solidFill>
              <a:schemeClr val="bg2">
                <a:lumMod val="50000"/>
              </a:schemeClr>
            </a:solidFill>
          </a:endParaRPr>
        </a:p>
      </dgm:t>
    </dgm:pt>
    <dgm:pt modelId="{F25603D8-76F3-4ECF-B0D5-7B49A80F22B5}" type="sibTrans" cxnId="{E6BFA89A-34BD-4C01-95F3-C9D88B17EE11}">
      <dgm:prSet/>
      <dgm:spPr/>
      <dgm:t>
        <a:bodyPr/>
        <a:lstStyle/>
        <a:p>
          <a:pPr algn="ctr"/>
          <a:endParaRPr lang="en-AU">
            <a:solidFill>
              <a:schemeClr val="bg2">
                <a:lumMod val="50000"/>
              </a:schemeClr>
            </a:solidFill>
          </a:endParaRPr>
        </a:p>
      </dgm:t>
    </dgm:pt>
    <dgm:pt modelId="{8DDD98A4-B4D4-438C-B886-2A4B4EEBEB2C}">
      <dgm:prSet phldrT="[Text]"/>
      <dgm:spPr>
        <a:solidFill>
          <a:srgbClr val="00B0F0"/>
        </a:solidFill>
      </dgm:spPr>
      <dgm:t>
        <a:bodyPr/>
        <a:lstStyle/>
        <a:p>
          <a:pPr algn="ctr"/>
          <a:r>
            <a:rPr lang="en-AU"/>
            <a:t>Jeroen Tolboom-NL</a:t>
          </a:r>
        </a:p>
      </dgm:t>
    </dgm:pt>
    <dgm:pt modelId="{A88FF504-B9B4-4E02-B403-3C33BD825EF0}" type="parTrans" cxnId="{6D48978C-05F0-4E75-88F0-A1699244DF08}">
      <dgm:prSet/>
      <dgm:spPr/>
      <dgm:t>
        <a:bodyPr/>
        <a:lstStyle/>
        <a:p>
          <a:pPr algn="ctr"/>
          <a:endParaRPr lang="en-AU">
            <a:solidFill>
              <a:schemeClr val="bg2">
                <a:lumMod val="50000"/>
              </a:schemeClr>
            </a:solidFill>
          </a:endParaRPr>
        </a:p>
      </dgm:t>
    </dgm:pt>
    <dgm:pt modelId="{52CEB506-485A-459C-91E0-0719D85042ED}" type="sibTrans" cxnId="{6D48978C-05F0-4E75-88F0-A1699244DF08}">
      <dgm:prSet/>
      <dgm:spPr/>
      <dgm:t>
        <a:bodyPr/>
        <a:lstStyle/>
        <a:p>
          <a:pPr algn="ctr"/>
          <a:endParaRPr lang="en-AU">
            <a:solidFill>
              <a:schemeClr val="bg2">
                <a:lumMod val="50000"/>
              </a:schemeClr>
            </a:solidFill>
          </a:endParaRPr>
        </a:p>
      </dgm:t>
    </dgm:pt>
    <dgm:pt modelId="{2D3F94B9-A8B0-42E3-9446-1F70E276BD3B}">
      <dgm:prSet phldrT="[Text]"/>
      <dgm:spPr>
        <a:solidFill>
          <a:srgbClr val="00B0F0"/>
        </a:solidFill>
      </dgm:spPr>
      <dgm:t>
        <a:bodyPr/>
        <a:lstStyle/>
        <a:p>
          <a:pPr algn="ctr"/>
          <a:r>
            <a:rPr lang="en-AU"/>
            <a:t>Sarah Janssen-NL</a:t>
          </a:r>
        </a:p>
      </dgm:t>
    </dgm:pt>
    <dgm:pt modelId="{70F9D798-50DE-481E-BA8C-68F6820E224D}" type="parTrans" cxnId="{8F99C9D1-3F39-4344-8683-B029A9BEBC94}">
      <dgm:prSet/>
      <dgm:spPr/>
      <dgm:t>
        <a:bodyPr/>
        <a:lstStyle/>
        <a:p>
          <a:pPr algn="ctr"/>
          <a:endParaRPr lang="en-AU">
            <a:solidFill>
              <a:schemeClr val="bg2">
                <a:lumMod val="50000"/>
              </a:schemeClr>
            </a:solidFill>
          </a:endParaRPr>
        </a:p>
      </dgm:t>
    </dgm:pt>
    <dgm:pt modelId="{1A759ADA-7B8E-4F01-A5EA-99A29DA5F829}" type="sibTrans" cxnId="{8F99C9D1-3F39-4344-8683-B029A9BEBC94}">
      <dgm:prSet/>
      <dgm:spPr/>
      <dgm:t>
        <a:bodyPr/>
        <a:lstStyle/>
        <a:p>
          <a:pPr algn="ctr"/>
          <a:endParaRPr lang="en-AU">
            <a:solidFill>
              <a:schemeClr val="bg2">
                <a:lumMod val="50000"/>
              </a:schemeClr>
            </a:solidFill>
          </a:endParaRPr>
        </a:p>
      </dgm:t>
    </dgm:pt>
    <dgm:pt modelId="{D708BB3F-2E9A-4C4C-9E8F-A2434FB39C1C}">
      <dgm:prSet phldrT="[Text]"/>
      <dgm:spPr>
        <a:solidFill>
          <a:srgbClr val="00B0F0"/>
        </a:solidFill>
      </dgm:spPr>
      <dgm:t>
        <a:bodyPr/>
        <a:lstStyle/>
        <a:p>
          <a:pPr algn="ctr"/>
          <a:r>
            <a:rPr lang="en-AU"/>
            <a:t>Leacky Muchene-NL</a:t>
          </a:r>
        </a:p>
      </dgm:t>
    </dgm:pt>
    <dgm:pt modelId="{2C654149-02CF-4A46-A459-1D4A931983B9}" type="parTrans" cxnId="{AB35039D-1A02-4B01-812C-63EF595197F7}">
      <dgm:prSet/>
      <dgm:spPr/>
      <dgm:t>
        <a:bodyPr/>
        <a:lstStyle/>
        <a:p>
          <a:pPr algn="ctr"/>
          <a:endParaRPr lang="en-AU">
            <a:solidFill>
              <a:schemeClr val="bg2">
                <a:lumMod val="50000"/>
              </a:schemeClr>
            </a:solidFill>
          </a:endParaRPr>
        </a:p>
      </dgm:t>
    </dgm:pt>
    <dgm:pt modelId="{66907665-7D47-410A-9B5E-C581D22623BC}" type="sibTrans" cxnId="{AB35039D-1A02-4B01-812C-63EF595197F7}">
      <dgm:prSet/>
      <dgm:spPr/>
      <dgm:t>
        <a:bodyPr/>
        <a:lstStyle/>
        <a:p>
          <a:pPr algn="ctr"/>
          <a:endParaRPr lang="en-AU">
            <a:solidFill>
              <a:schemeClr val="bg2">
                <a:lumMod val="50000"/>
              </a:schemeClr>
            </a:solidFill>
          </a:endParaRPr>
        </a:p>
      </dgm:t>
    </dgm:pt>
    <dgm:pt modelId="{60E940A6-DC02-4B85-AB0F-D83C6FCA550B}">
      <dgm:prSet phldrT="[Text]">
        <dgm:style>
          <a:lnRef idx="0">
            <a:scrgbClr r="0" g="0" b="0"/>
          </a:lnRef>
          <a:fillRef idx="0">
            <a:scrgbClr r="0" g="0" b="0"/>
          </a:fillRef>
          <a:effectRef idx="0">
            <a:scrgbClr r="0" g="0" b="0"/>
          </a:effectRef>
          <a:fontRef idx="minor">
            <a:schemeClr val="dk1"/>
          </a:fontRef>
        </dgm:style>
      </dgm:prSet>
      <dgm:spPr>
        <a:solidFill>
          <a:srgbClr val="00B0F0"/>
        </a:solidFill>
        <a:ln>
          <a:solidFill>
            <a:schemeClr val="accent1"/>
          </a:solidFill>
        </a:ln>
      </dgm:spPr>
      <dgm:t>
        <a:bodyPr/>
        <a:lstStyle/>
        <a:p>
          <a:pPr algn="ctr"/>
          <a:r>
            <a:rPr lang="en-AU" b="0" err="1">
              <a:solidFill>
                <a:schemeClr val="bg1"/>
              </a:solidFill>
            </a:rPr>
            <a:t>Xuechen</a:t>
          </a:r>
          <a:r>
            <a:rPr lang="en-AU" b="0">
              <a:solidFill>
                <a:schemeClr val="bg1"/>
              </a:solidFill>
            </a:rPr>
            <a:t> Wang-SH</a:t>
          </a:r>
        </a:p>
      </dgm:t>
    </dgm:pt>
    <dgm:pt modelId="{D166ED68-BFA4-4C96-90D6-BD7B60189F13}" type="parTrans" cxnId="{FBB3802B-40FD-42C7-8456-4CFF6773E520}">
      <dgm:prSet/>
      <dgm:spPr/>
      <dgm:t>
        <a:bodyPr/>
        <a:lstStyle/>
        <a:p>
          <a:pPr algn="ctr"/>
          <a:endParaRPr lang="en-AU">
            <a:solidFill>
              <a:schemeClr val="bg2">
                <a:lumMod val="50000"/>
              </a:schemeClr>
            </a:solidFill>
          </a:endParaRPr>
        </a:p>
      </dgm:t>
    </dgm:pt>
    <dgm:pt modelId="{8B920E2C-D654-486C-959D-37ED43389D7B}" type="sibTrans" cxnId="{FBB3802B-40FD-42C7-8456-4CFF6773E520}">
      <dgm:prSet/>
      <dgm:spPr/>
      <dgm:t>
        <a:bodyPr/>
        <a:lstStyle/>
        <a:p>
          <a:pPr algn="ctr"/>
          <a:endParaRPr lang="en-AU">
            <a:solidFill>
              <a:schemeClr val="bg2">
                <a:lumMod val="50000"/>
              </a:schemeClr>
            </a:solidFill>
          </a:endParaRPr>
        </a:p>
      </dgm:t>
    </dgm:pt>
    <dgm:pt modelId="{FCACAC23-37C1-41F5-8025-1FC6D01ECE3B}">
      <dgm:prSet phldrT="[Text]"/>
      <dgm:spPr>
        <a:solidFill>
          <a:srgbClr val="00B0F0"/>
        </a:solidFill>
      </dgm:spPr>
      <dgm:t>
        <a:bodyPr/>
        <a:lstStyle/>
        <a:p>
          <a:pPr algn="ctr"/>
          <a:r>
            <a:rPr lang="en-AU" b="0"/>
            <a:t>Nicholas Heinz-SH</a:t>
          </a:r>
        </a:p>
      </dgm:t>
    </dgm:pt>
    <dgm:pt modelId="{3435424C-DA5E-4227-88CF-AE9DACE4160A}" type="parTrans" cxnId="{C9E08286-A6D9-4E54-A636-C05E4C23041B}">
      <dgm:prSet/>
      <dgm:spPr/>
      <dgm:t>
        <a:bodyPr/>
        <a:lstStyle/>
        <a:p>
          <a:pPr algn="ctr"/>
          <a:endParaRPr lang="en-AU">
            <a:solidFill>
              <a:schemeClr val="bg2">
                <a:lumMod val="50000"/>
              </a:schemeClr>
            </a:solidFill>
          </a:endParaRPr>
        </a:p>
      </dgm:t>
    </dgm:pt>
    <dgm:pt modelId="{F9A4B11B-23B9-4946-87DF-BDF5C0840DFA}" type="sibTrans" cxnId="{C9E08286-A6D9-4E54-A636-C05E4C23041B}">
      <dgm:prSet/>
      <dgm:spPr/>
      <dgm:t>
        <a:bodyPr/>
        <a:lstStyle/>
        <a:p>
          <a:pPr algn="ctr"/>
          <a:endParaRPr lang="en-AU">
            <a:solidFill>
              <a:schemeClr val="bg2">
                <a:lumMod val="50000"/>
              </a:schemeClr>
            </a:solidFill>
          </a:endParaRPr>
        </a:p>
      </dgm:t>
    </dgm:pt>
    <dgm:pt modelId="{149D5663-77BE-407C-9027-349A5A0B5355}">
      <dgm:prSet phldrT="[Text]"/>
      <dgm:spPr>
        <a:solidFill>
          <a:srgbClr val="00B0F0"/>
        </a:solidFill>
      </dgm:spPr>
      <dgm:t>
        <a:bodyPr/>
        <a:lstStyle/>
        <a:p>
          <a:pPr algn="ctr"/>
          <a:r>
            <a:rPr lang="en-AU" err="1"/>
            <a:t>Luwis</a:t>
          </a:r>
          <a:r>
            <a:rPr lang="en-AU"/>
            <a:t> Diya-BE</a:t>
          </a:r>
          <a:endParaRPr lang="en-AU" b="1"/>
        </a:p>
      </dgm:t>
    </dgm:pt>
    <dgm:pt modelId="{6CC764E4-9521-4D37-A717-9B1D5D1C2F57}" type="parTrans" cxnId="{75194F32-F336-43D5-B7AA-3925ED9CEBC4}">
      <dgm:prSet/>
      <dgm:spPr/>
      <dgm:t>
        <a:bodyPr/>
        <a:lstStyle/>
        <a:p>
          <a:pPr algn="ctr"/>
          <a:endParaRPr lang="en-AU">
            <a:solidFill>
              <a:schemeClr val="bg2">
                <a:lumMod val="50000"/>
              </a:schemeClr>
            </a:solidFill>
          </a:endParaRPr>
        </a:p>
      </dgm:t>
    </dgm:pt>
    <dgm:pt modelId="{84E87969-DD78-4759-8B5F-30BCCFC1D5C1}" type="sibTrans" cxnId="{75194F32-F336-43D5-B7AA-3925ED9CEBC4}">
      <dgm:prSet/>
      <dgm:spPr/>
      <dgm:t>
        <a:bodyPr/>
        <a:lstStyle/>
        <a:p>
          <a:pPr algn="ctr"/>
          <a:endParaRPr lang="en-AU">
            <a:solidFill>
              <a:schemeClr val="bg2">
                <a:lumMod val="50000"/>
              </a:schemeClr>
            </a:solidFill>
          </a:endParaRPr>
        </a:p>
      </dgm:t>
    </dgm:pt>
    <dgm:pt modelId="{3BD3AF7F-7950-4E37-B5A1-B6856F054410}">
      <dgm:prSet phldrT="[Text]" custT="1"/>
      <dgm:spPr>
        <a:solidFill>
          <a:schemeClr val="accent4"/>
        </a:solidFill>
        <a:ln>
          <a:solidFill>
            <a:schemeClr val="accent4">
              <a:lumMod val="60000"/>
              <a:lumOff val="40000"/>
            </a:schemeClr>
          </a:solidFill>
        </a:ln>
      </dgm:spPr>
      <dgm:t>
        <a:bodyPr/>
        <a:lstStyle/>
        <a:p>
          <a:pPr algn="ctr"/>
          <a:r>
            <a:rPr lang="en-AU" sz="2400"/>
            <a:t>Discovery Statistics  (Helena Geys-BE)</a:t>
          </a:r>
        </a:p>
      </dgm:t>
    </dgm:pt>
    <dgm:pt modelId="{B32B6364-B12E-4331-A347-050844B83572}" type="parTrans" cxnId="{6FD1FECF-5EA0-4DA4-99E8-3A29E0A8E570}">
      <dgm:prSet/>
      <dgm:spPr/>
      <dgm:t>
        <a:bodyPr/>
        <a:lstStyle/>
        <a:p>
          <a:pPr algn="ctr"/>
          <a:endParaRPr lang="en-AU">
            <a:solidFill>
              <a:schemeClr val="bg2">
                <a:lumMod val="50000"/>
              </a:schemeClr>
            </a:solidFill>
          </a:endParaRPr>
        </a:p>
      </dgm:t>
    </dgm:pt>
    <dgm:pt modelId="{15414245-8929-45EE-92E7-1E2F87E943CD}" type="sibTrans" cxnId="{6FD1FECF-5EA0-4DA4-99E8-3A29E0A8E570}">
      <dgm:prSet/>
      <dgm:spPr/>
      <dgm:t>
        <a:bodyPr/>
        <a:lstStyle/>
        <a:p>
          <a:pPr algn="ctr"/>
          <a:endParaRPr lang="en-AU">
            <a:solidFill>
              <a:schemeClr val="bg2">
                <a:lumMod val="50000"/>
              </a:schemeClr>
            </a:solidFill>
          </a:endParaRPr>
        </a:p>
      </dgm:t>
    </dgm:pt>
    <dgm:pt modelId="{F0B3648B-9BD8-47E9-8DC5-D4B06FFAC2B1}">
      <dgm:prSet phldrT="[Text]" custT="1"/>
      <dgm:spPr>
        <a:solidFill>
          <a:srgbClr val="7030A0"/>
        </a:solidFill>
      </dgm:spPr>
      <dgm:t>
        <a:bodyPr/>
        <a:lstStyle/>
        <a:p>
          <a:pPr algn="ctr"/>
          <a:r>
            <a:rPr lang="en-AU" sz="1050"/>
            <a:t>Neuroscience</a:t>
          </a:r>
        </a:p>
        <a:p>
          <a:pPr algn="ctr"/>
          <a:r>
            <a:rPr lang="en-AU" sz="700"/>
            <a:t>(Ondrej Libiger -LJ)</a:t>
          </a:r>
        </a:p>
      </dgm:t>
    </dgm:pt>
    <dgm:pt modelId="{93EF5F68-1A4E-4D0C-99DB-13CEEE5FF4E7}" type="parTrans" cxnId="{DD252E5F-9603-4ECB-B9C0-7D9DEF3C242B}">
      <dgm:prSet/>
      <dgm:spPr>
        <a:ln>
          <a:prstDash val="sysDash"/>
        </a:ln>
      </dgm:spPr>
      <dgm:t>
        <a:bodyPr/>
        <a:lstStyle/>
        <a:p>
          <a:pPr algn="ctr"/>
          <a:endParaRPr lang="en-AU">
            <a:solidFill>
              <a:schemeClr val="bg2">
                <a:lumMod val="50000"/>
              </a:schemeClr>
            </a:solidFill>
          </a:endParaRPr>
        </a:p>
      </dgm:t>
    </dgm:pt>
    <dgm:pt modelId="{04BAC52E-E5BD-45E1-B18B-6D63D17B7B9A}" type="sibTrans" cxnId="{DD252E5F-9603-4ECB-B9C0-7D9DEF3C242B}">
      <dgm:prSet/>
      <dgm:spPr/>
      <dgm:t>
        <a:bodyPr/>
        <a:lstStyle/>
        <a:p>
          <a:pPr algn="ctr"/>
          <a:endParaRPr lang="en-AU">
            <a:solidFill>
              <a:schemeClr val="bg2">
                <a:lumMod val="50000"/>
              </a:schemeClr>
            </a:solidFill>
          </a:endParaRPr>
        </a:p>
      </dgm:t>
    </dgm:pt>
    <dgm:pt modelId="{99BC5DB4-6ED3-4593-B6C4-81ECA31BF649}">
      <dgm:prSet phldrT="[Text]"/>
      <dgm:spPr>
        <a:solidFill>
          <a:srgbClr val="00B0F0"/>
        </a:solidFill>
      </dgm:spPr>
      <dgm:t>
        <a:bodyPr/>
        <a:lstStyle/>
        <a:p>
          <a:pPr algn="ctr"/>
          <a:r>
            <a:rPr lang="en-AU"/>
            <a:t>Stephany Young-LJ</a:t>
          </a:r>
        </a:p>
      </dgm:t>
    </dgm:pt>
    <dgm:pt modelId="{5400ACA0-B163-4566-9438-BF8CADB19115}" type="parTrans" cxnId="{2CEE837D-02ED-4D84-B166-CCD1A51BB1C9}">
      <dgm:prSet/>
      <dgm:spPr/>
      <dgm:t>
        <a:bodyPr/>
        <a:lstStyle/>
        <a:p>
          <a:pPr algn="ctr"/>
          <a:endParaRPr lang="en-AU">
            <a:solidFill>
              <a:schemeClr val="bg2">
                <a:lumMod val="50000"/>
              </a:schemeClr>
            </a:solidFill>
          </a:endParaRPr>
        </a:p>
      </dgm:t>
    </dgm:pt>
    <dgm:pt modelId="{78222EF4-481F-43F1-8E89-BABFAFE31848}" type="sibTrans" cxnId="{2CEE837D-02ED-4D84-B166-CCD1A51BB1C9}">
      <dgm:prSet/>
      <dgm:spPr/>
      <dgm:t>
        <a:bodyPr/>
        <a:lstStyle/>
        <a:p>
          <a:pPr algn="ctr"/>
          <a:endParaRPr lang="en-AU">
            <a:solidFill>
              <a:schemeClr val="bg2">
                <a:lumMod val="50000"/>
              </a:schemeClr>
            </a:solidFill>
          </a:endParaRPr>
        </a:p>
      </dgm:t>
    </dgm:pt>
    <dgm:pt modelId="{A1364BA7-7619-4340-BECC-B8BBD2A195EB}">
      <dgm:prSet phldrT="[Text]"/>
      <dgm:spPr>
        <a:solidFill>
          <a:srgbClr val="00B0F0"/>
        </a:solidFill>
      </dgm:spPr>
      <dgm:t>
        <a:bodyPr/>
        <a:lstStyle/>
        <a:p>
          <a:pPr algn="ctr"/>
          <a:r>
            <a:rPr lang="en-AU"/>
            <a:t>Mathias Bruckner-BE</a:t>
          </a:r>
        </a:p>
      </dgm:t>
    </dgm:pt>
    <dgm:pt modelId="{81D821F0-ED52-4E8A-AB1C-C119F5CD7362}" type="parTrans" cxnId="{0B4576A6-A0E7-4335-A055-4AF86DB4083E}">
      <dgm:prSet/>
      <dgm:spPr/>
      <dgm:t>
        <a:bodyPr/>
        <a:lstStyle/>
        <a:p>
          <a:pPr algn="ctr"/>
          <a:endParaRPr lang="en-AU">
            <a:solidFill>
              <a:schemeClr val="bg2">
                <a:lumMod val="50000"/>
              </a:schemeClr>
            </a:solidFill>
          </a:endParaRPr>
        </a:p>
      </dgm:t>
    </dgm:pt>
    <dgm:pt modelId="{4519D55D-DB33-42A5-96D6-37E5F48DEBD5}" type="sibTrans" cxnId="{0B4576A6-A0E7-4335-A055-4AF86DB4083E}">
      <dgm:prSet/>
      <dgm:spPr/>
      <dgm:t>
        <a:bodyPr/>
        <a:lstStyle/>
        <a:p>
          <a:pPr algn="ctr"/>
          <a:endParaRPr lang="en-AU">
            <a:solidFill>
              <a:schemeClr val="bg2">
                <a:lumMod val="50000"/>
              </a:schemeClr>
            </a:solidFill>
          </a:endParaRPr>
        </a:p>
      </dgm:t>
    </dgm:pt>
    <dgm:pt modelId="{76D15BB4-AED5-4993-8905-A32230E34E5A}">
      <dgm:prSet phldrT="[Text]"/>
      <dgm:spPr>
        <a:solidFill>
          <a:srgbClr val="00B0F0"/>
        </a:solidFill>
      </dgm:spPr>
      <dgm:t>
        <a:bodyPr/>
        <a:lstStyle/>
        <a:p>
          <a:pPr algn="ctr"/>
          <a:r>
            <a:rPr lang="en-AU"/>
            <a:t>Wim Van der Elst-BE</a:t>
          </a:r>
        </a:p>
      </dgm:t>
    </dgm:pt>
    <dgm:pt modelId="{8C4F8419-85E4-4783-9515-DF0088B351CA}" type="parTrans" cxnId="{CE23271B-94C6-40E3-A69E-44A2A68CA68A}">
      <dgm:prSet/>
      <dgm:spPr/>
      <dgm:t>
        <a:bodyPr/>
        <a:lstStyle/>
        <a:p>
          <a:pPr algn="ctr"/>
          <a:endParaRPr lang="en-AU">
            <a:solidFill>
              <a:schemeClr val="bg2">
                <a:lumMod val="50000"/>
              </a:schemeClr>
            </a:solidFill>
          </a:endParaRPr>
        </a:p>
      </dgm:t>
    </dgm:pt>
    <dgm:pt modelId="{ED32D13E-3A4C-4C8C-A03F-AC51C08F9C52}" type="sibTrans" cxnId="{CE23271B-94C6-40E3-A69E-44A2A68CA68A}">
      <dgm:prSet/>
      <dgm:spPr/>
      <dgm:t>
        <a:bodyPr/>
        <a:lstStyle/>
        <a:p>
          <a:pPr algn="ctr"/>
          <a:endParaRPr lang="en-AU">
            <a:solidFill>
              <a:schemeClr val="bg2">
                <a:lumMod val="50000"/>
              </a:schemeClr>
            </a:solidFill>
          </a:endParaRPr>
        </a:p>
      </dgm:t>
    </dgm:pt>
    <dgm:pt modelId="{4E85305C-DC4B-496C-9EE2-6A618D124E93}">
      <dgm:prSet phldrT="[Text]"/>
      <dgm:spPr>
        <a:solidFill>
          <a:srgbClr val="00B0F0"/>
        </a:solidFill>
      </dgm:spPr>
      <dgm:t>
        <a:bodyPr/>
        <a:lstStyle/>
        <a:p>
          <a:pPr algn="ctr"/>
          <a:r>
            <a:rPr lang="en-US" b="0"/>
            <a:t>Alemu Assefa-BE</a:t>
          </a:r>
          <a:endParaRPr lang="en-AU" b="0"/>
        </a:p>
      </dgm:t>
    </dgm:pt>
    <dgm:pt modelId="{84C57E6C-10B8-4D01-B2F3-39257C826EC1}" type="parTrans" cxnId="{2463BD3E-DFCD-4D8E-9126-BBE1CD765A32}">
      <dgm:prSet/>
      <dgm:spPr/>
      <dgm:t>
        <a:bodyPr/>
        <a:lstStyle/>
        <a:p>
          <a:pPr algn="ctr"/>
          <a:endParaRPr lang="en-AU"/>
        </a:p>
      </dgm:t>
    </dgm:pt>
    <dgm:pt modelId="{C15426FD-7E2D-4C08-86BD-A834623E7A5E}" type="sibTrans" cxnId="{2463BD3E-DFCD-4D8E-9126-BBE1CD765A32}">
      <dgm:prSet/>
      <dgm:spPr/>
      <dgm:t>
        <a:bodyPr/>
        <a:lstStyle/>
        <a:p>
          <a:pPr algn="ctr"/>
          <a:endParaRPr lang="en-AU"/>
        </a:p>
      </dgm:t>
    </dgm:pt>
    <dgm:pt modelId="{82632640-64DC-4000-A95D-EA0BFB9C49BD}">
      <dgm:prSet phldrT="[Text]" custT="1"/>
      <dgm:spPr>
        <a:solidFill>
          <a:srgbClr val="7030A0"/>
        </a:solidFill>
      </dgm:spPr>
      <dgm:t>
        <a:bodyPr/>
        <a:lstStyle/>
        <a:p>
          <a:pPr algn="ctr"/>
          <a:r>
            <a:rPr lang="en-US" sz="1050"/>
            <a:t>Cross-TA</a:t>
          </a:r>
        </a:p>
        <a:p>
          <a:pPr algn="ctr"/>
          <a:r>
            <a:rPr lang="en-US" sz="700"/>
            <a:t>(Helena Geys-BE)</a:t>
          </a:r>
          <a:endParaRPr lang="en-AU" sz="700"/>
        </a:p>
      </dgm:t>
    </dgm:pt>
    <dgm:pt modelId="{5B8263D1-9DD8-4AF7-B56C-C645436C91B0}" type="parTrans" cxnId="{35117FFB-CD45-4977-ACDD-986A9376D900}">
      <dgm:prSet/>
      <dgm:spPr/>
      <dgm:t>
        <a:bodyPr/>
        <a:lstStyle/>
        <a:p>
          <a:pPr algn="ctr"/>
          <a:endParaRPr lang="en-AU"/>
        </a:p>
      </dgm:t>
    </dgm:pt>
    <dgm:pt modelId="{E0780DF7-3C5B-44B7-B7D5-2214468C8440}" type="sibTrans" cxnId="{35117FFB-CD45-4977-ACDD-986A9376D900}">
      <dgm:prSet/>
      <dgm:spPr/>
      <dgm:t>
        <a:bodyPr/>
        <a:lstStyle/>
        <a:p>
          <a:pPr algn="ctr"/>
          <a:endParaRPr lang="en-AU"/>
        </a:p>
      </dgm:t>
    </dgm:pt>
    <dgm:pt modelId="{570DB6B6-B7B4-4D4B-87C0-FB39B8B2C202}">
      <dgm:prSet phldrT="[Text]"/>
      <dgm:spPr>
        <a:solidFill>
          <a:srgbClr val="00B0F0"/>
        </a:solidFill>
      </dgm:spPr>
      <dgm:t>
        <a:bodyPr/>
        <a:lstStyle/>
        <a:p>
          <a:pPr algn="ctr"/>
          <a:r>
            <a:rPr lang="en-US"/>
            <a:t>Kanaka Tatikola-SH</a:t>
          </a:r>
          <a:endParaRPr lang="en-AU"/>
        </a:p>
      </dgm:t>
    </dgm:pt>
    <dgm:pt modelId="{FD86A54D-1C44-4104-B974-164EEC04AF57}" type="parTrans" cxnId="{DD4A9353-7452-4B86-9AB9-22E64FC724E4}">
      <dgm:prSet/>
      <dgm:spPr/>
      <dgm:t>
        <a:bodyPr/>
        <a:lstStyle/>
        <a:p>
          <a:pPr algn="ctr"/>
          <a:endParaRPr lang="en-AU"/>
        </a:p>
      </dgm:t>
    </dgm:pt>
    <dgm:pt modelId="{30C4BEBE-59A4-4AA4-9D7E-93DB58006F01}" type="sibTrans" cxnId="{DD4A9353-7452-4B86-9AB9-22E64FC724E4}">
      <dgm:prSet/>
      <dgm:spPr/>
      <dgm:t>
        <a:bodyPr/>
        <a:lstStyle/>
        <a:p>
          <a:pPr algn="ctr"/>
          <a:endParaRPr lang="en-AU"/>
        </a:p>
      </dgm:t>
    </dgm:pt>
    <dgm:pt modelId="{BBF1733A-7162-4720-82E8-7699E47DA0AD}">
      <dgm:prSet phldrT="[Text]"/>
      <dgm:spPr>
        <a:solidFill>
          <a:srgbClr val="00B0F0"/>
        </a:solidFill>
      </dgm:spPr>
      <dgm:t>
        <a:bodyPr/>
        <a:lstStyle/>
        <a:p>
          <a:pPr algn="ctr"/>
          <a:r>
            <a:rPr lang="en-US"/>
            <a:t>Koen Van Den </a:t>
          </a:r>
          <a:r>
            <a:rPr lang="en-US" err="1"/>
            <a:t>Berghe</a:t>
          </a:r>
          <a:r>
            <a:rPr lang="en-US"/>
            <a:t>-BE</a:t>
          </a:r>
          <a:endParaRPr lang="en-AU"/>
        </a:p>
      </dgm:t>
    </dgm:pt>
    <dgm:pt modelId="{9513BF45-EECE-44A0-8D9F-62BD6300A3EF}" type="parTrans" cxnId="{AA71FB97-618E-4463-92A2-581F25AE8883}">
      <dgm:prSet/>
      <dgm:spPr/>
      <dgm:t>
        <a:bodyPr/>
        <a:lstStyle/>
        <a:p>
          <a:pPr algn="ctr"/>
          <a:endParaRPr lang="en-AU"/>
        </a:p>
      </dgm:t>
    </dgm:pt>
    <dgm:pt modelId="{3B5A2203-AC04-4634-A0F3-06AA9DCCA385}" type="sibTrans" cxnId="{AA71FB97-618E-4463-92A2-581F25AE8883}">
      <dgm:prSet/>
      <dgm:spPr/>
      <dgm:t>
        <a:bodyPr/>
        <a:lstStyle/>
        <a:p>
          <a:pPr algn="ctr"/>
          <a:endParaRPr lang="en-AU"/>
        </a:p>
      </dgm:t>
    </dgm:pt>
    <dgm:pt modelId="{894AC9BC-B2F8-48E8-AFB3-4C3B1804F940}">
      <dgm:prSet phldrT="[Text]"/>
      <dgm:spPr>
        <a:solidFill>
          <a:srgbClr val="00B0F0"/>
        </a:solidFill>
      </dgm:spPr>
      <dgm:t>
        <a:bodyPr/>
        <a:lstStyle/>
        <a:p>
          <a:pPr algn="ctr"/>
          <a:r>
            <a:rPr lang="en-US" u="sng"/>
            <a:t>Fetene Tekle-BE</a:t>
          </a:r>
          <a:endParaRPr lang="en-AU" u="sng"/>
        </a:p>
      </dgm:t>
    </dgm:pt>
    <dgm:pt modelId="{44AB8729-74A4-4DEF-AD0C-0310F2800C1F}" type="parTrans" cxnId="{DE663B09-DC16-49EE-8FD6-63ECF77DC460}">
      <dgm:prSet/>
      <dgm:spPr/>
      <dgm:t>
        <a:bodyPr/>
        <a:lstStyle/>
        <a:p>
          <a:pPr algn="ctr"/>
          <a:endParaRPr lang="en-AU"/>
        </a:p>
      </dgm:t>
    </dgm:pt>
    <dgm:pt modelId="{C6AE8BD5-10E5-47FA-94F5-7D8EA979F41F}" type="sibTrans" cxnId="{DE663B09-DC16-49EE-8FD6-63ECF77DC460}">
      <dgm:prSet/>
      <dgm:spPr/>
      <dgm:t>
        <a:bodyPr/>
        <a:lstStyle/>
        <a:p>
          <a:pPr algn="ctr"/>
          <a:endParaRPr lang="en-AU"/>
        </a:p>
      </dgm:t>
    </dgm:pt>
    <dgm:pt modelId="{C6944FF6-661C-480B-B754-011B11C99488}">
      <dgm:prSet phldrT="[Text]"/>
      <dgm:spPr>
        <a:solidFill>
          <a:srgbClr val="00B0F0"/>
        </a:solidFill>
      </dgm:spPr>
      <dgm:t>
        <a:bodyPr/>
        <a:lstStyle/>
        <a:p>
          <a:pPr algn="ctr"/>
          <a:r>
            <a:rPr lang="en-US" b="0"/>
            <a:t>Mohammed Ibrahim-BE</a:t>
          </a:r>
          <a:endParaRPr lang="en-AU" b="0"/>
        </a:p>
      </dgm:t>
    </dgm:pt>
    <dgm:pt modelId="{284CC2A0-6C06-48F0-8226-3304F3C00236}" type="parTrans" cxnId="{9042A827-1EA9-4C7C-A66E-057CE601B49D}">
      <dgm:prSet/>
      <dgm:spPr/>
      <dgm:t>
        <a:bodyPr/>
        <a:lstStyle/>
        <a:p>
          <a:pPr algn="ctr"/>
          <a:endParaRPr lang="en-AU"/>
        </a:p>
      </dgm:t>
    </dgm:pt>
    <dgm:pt modelId="{ADC51069-09EF-4B11-B886-6424D5CBD898}" type="sibTrans" cxnId="{9042A827-1EA9-4C7C-A66E-057CE601B49D}">
      <dgm:prSet/>
      <dgm:spPr/>
      <dgm:t>
        <a:bodyPr/>
        <a:lstStyle/>
        <a:p>
          <a:pPr algn="ctr"/>
          <a:endParaRPr lang="en-AU"/>
        </a:p>
      </dgm:t>
    </dgm:pt>
    <dgm:pt modelId="{42823B1C-A663-4681-98BB-7B28C9888CD3}">
      <dgm:prSet phldrT="[Text]" custT="1"/>
      <dgm:spPr>
        <a:solidFill>
          <a:srgbClr val="7030A0"/>
        </a:solidFill>
      </dgm:spPr>
      <dgm:t>
        <a:bodyPr/>
        <a:lstStyle/>
        <a:p>
          <a:pPr algn="ctr"/>
          <a:r>
            <a:rPr lang="en-AU" sz="1050"/>
            <a:t>CVM</a:t>
          </a:r>
        </a:p>
        <a:p>
          <a:pPr algn="ctr"/>
          <a:r>
            <a:rPr lang="en-AU" sz="700"/>
            <a:t>(</a:t>
          </a:r>
          <a:r>
            <a:rPr lang="en-AU" sz="700" err="1"/>
            <a:t>Jialin</a:t>
          </a:r>
          <a:r>
            <a:rPr lang="en-AU" sz="700"/>
            <a:t> Xu) </a:t>
          </a:r>
        </a:p>
      </dgm:t>
    </dgm:pt>
    <dgm:pt modelId="{6809784B-82EE-4C56-8BB1-2C0A0254F9E0}" type="parTrans" cxnId="{37069878-4375-444C-84E2-BE431435E24A}">
      <dgm:prSet/>
      <dgm:spPr/>
      <dgm:t>
        <a:bodyPr/>
        <a:lstStyle/>
        <a:p>
          <a:pPr algn="ctr"/>
          <a:endParaRPr lang="en-AU"/>
        </a:p>
      </dgm:t>
    </dgm:pt>
    <dgm:pt modelId="{F3685009-B0B0-47EA-930F-75B6528A0DCE}" type="sibTrans" cxnId="{37069878-4375-444C-84E2-BE431435E24A}">
      <dgm:prSet/>
      <dgm:spPr/>
      <dgm:t>
        <a:bodyPr/>
        <a:lstStyle/>
        <a:p>
          <a:pPr algn="ctr"/>
          <a:endParaRPr lang="en-AU"/>
        </a:p>
      </dgm:t>
    </dgm:pt>
    <dgm:pt modelId="{78EF8073-93D7-4B96-A640-A24E41B21F6E}">
      <dgm:prSet phldrT="[Text]"/>
      <dgm:spPr>
        <a:solidFill>
          <a:srgbClr val="00B0F0"/>
        </a:solidFill>
      </dgm:spPr>
      <dgm:t>
        <a:bodyPr/>
        <a:lstStyle/>
        <a:p>
          <a:pPr algn="ctr"/>
          <a:r>
            <a:rPr lang="en-AU"/>
            <a:t>Bin Gao-SH</a:t>
          </a:r>
        </a:p>
      </dgm:t>
    </dgm:pt>
    <dgm:pt modelId="{B5B3E4B5-45A8-495D-90C9-A75AD42D405C}" type="parTrans" cxnId="{3E78B8ED-A726-41AA-9454-C5C9F23137B2}">
      <dgm:prSet/>
      <dgm:spPr>
        <a:noFill/>
        <a:ln w="25400" cap="flat" cmpd="sng" algn="ctr">
          <a:solidFill>
            <a:scrgbClr r="0" g="0" b="0"/>
          </a:solidFill>
          <a:prstDash val="sysDash"/>
        </a:ln>
        <a:effectLst/>
      </dgm:spPr>
      <dgm:t>
        <a:bodyPr/>
        <a:lstStyle/>
        <a:p>
          <a:pPr algn="ctr"/>
          <a:endParaRPr lang="en-AU">
            <a:solidFill>
              <a:schemeClr val="bg2">
                <a:lumMod val="50000"/>
              </a:schemeClr>
            </a:solidFill>
          </a:endParaRPr>
        </a:p>
      </dgm:t>
    </dgm:pt>
    <dgm:pt modelId="{9630E86C-56B3-4D7B-A3DA-EFAE8F65B74B}" type="sibTrans" cxnId="{3E78B8ED-A726-41AA-9454-C5C9F23137B2}">
      <dgm:prSet/>
      <dgm:spPr/>
      <dgm:t>
        <a:bodyPr/>
        <a:lstStyle/>
        <a:p>
          <a:pPr algn="ctr"/>
          <a:endParaRPr lang="en-AU"/>
        </a:p>
      </dgm:t>
    </dgm:pt>
    <dgm:pt modelId="{2AA48857-49FC-45B9-B806-73E40AEC02F1}">
      <dgm:prSet phldrT="[Text]" custT="1"/>
      <dgm:spPr>
        <a:solidFill>
          <a:srgbClr val="003479">
            <a:lumMod val="75000"/>
          </a:srgbClr>
        </a:solidFill>
        <a:ln w="25400" cap="flat" cmpd="sng" algn="ctr">
          <a:solidFill>
            <a:srgbClr val="002060"/>
          </a:solidFill>
          <a:prstDash val="solid"/>
        </a:ln>
        <a:effectLst/>
      </dgm:spPr>
      <dgm:t>
        <a:bodyPr spcFirstLastPara="0" vert="horz" wrap="square" lIns="453888" tIns="4445" rIns="4445" bIns="4445" numCol="1" spcCol="1270" anchor="ctr" anchorCtr="0"/>
        <a:lstStyle/>
        <a:p>
          <a:pPr marL="0" lvl="0" indent="0" algn="ctr" defTabSz="311150">
            <a:lnSpc>
              <a:spcPct val="90000"/>
            </a:lnSpc>
            <a:spcBef>
              <a:spcPct val="0"/>
            </a:spcBef>
            <a:spcAft>
              <a:spcPct val="35000"/>
            </a:spcAft>
            <a:buNone/>
          </a:pPr>
          <a:r>
            <a:rPr lang="en-US" sz="700" kern="1200">
              <a:solidFill>
                <a:srgbClr val="FFFFFF"/>
              </a:solidFill>
              <a:latin typeface="Arial"/>
              <a:ea typeface="ヒラギノ角ゴ ProN W3"/>
              <a:cs typeface="ヒラギノ角ゴ ProN W3"/>
            </a:rPr>
            <a:t>Mahsin Md (CYTEL, Canada)</a:t>
          </a:r>
          <a:endParaRPr lang="en-AU" sz="700" kern="1200">
            <a:solidFill>
              <a:srgbClr val="FFFFFF"/>
            </a:solidFill>
            <a:latin typeface="Arial"/>
            <a:ea typeface="ヒラギノ角ゴ ProN W3"/>
            <a:cs typeface="ヒラギノ角ゴ ProN W3"/>
          </a:endParaRPr>
        </a:p>
      </dgm:t>
    </dgm:pt>
    <dgm:pt modelId="{555BD422-FF7C-4CB8-9FF7-EC5C03ADC7A2}" type="parTrans" cxnId="{9EC14C42-420A-477F-86EF-4A88E5713E9F}">
      <dgm:prSet/>
      <dgm:spPr>
        <a:noFill/>
        <a:ln w="25400" cap="flat" cmpd="sng" algn="ctr">
          <a:solidFill>
            <a:scrgbClr r="0" g="0" b="0"/>
          </a:solidFill>
          <a:prstDash val="sysDash"/>
        </a:ln>
        <a:effectLst/>
      </dgm:spPr>
      <dgm:t>
        <a:bodyPr/>
        <a:lstStyle/>
        <a:p>
          <a:pPr algn="ctr"/>
          <a:endParaRPr lang="en-AU">
            <a:solidFill>
              <a:schemeClr val="bg2">
                <a:lumMod val="50000"/>
              </a:schemeClr>
            </a:solidFill>
          </a:endParaRPr>
        </a:p>
      </dgm:t>
    </dgm:pt>
    <dgm:pt modelId="{E65E8A0C-1A18-431A-A28E-24C669B58BBC}" type="sibTrans" cxnId="{9EC14C42-420A-477F-86EF-4A88E5713E9F}">
      <dgm:prSet/>
      <dgm:spPr/>
      <dgm:t>
        <a:bodyPr/>
        <a:lstStyle/>
        <a:p>
          <a:pPr algn="ctr"/>
          <a:endParaRPr lang="en-AU"/>
        </a:p>
      </dgm:t>
    </dgm:pt>
    <dgm:pt modelId="{36AB8FD5-58FC-4BDA-91C5-B3E9CF1B9F48}">
      <dgm:prSet phldrT="[Text]"/>
      <dgm:spPr>
        <a:solidFill>
          <a:srgbClr val="003479">
            <a:lumMod val="75000"/>
          </a:srgbClr>
        </a:solidFill>
        <a:ln w="25400" cap="flat" cmpd="sng" algn="ctr">
          <a:solidFill>
            <a:srgbClr val="002060"/>
          </a:solidFill>
          <a:prstDash val="solid"/>
        </a:ln>
        <a:effectLst/>
      </dgm:spPr>
      <dgm:t>
        <a:bodyPr spcFirstLastPara="0" vert="horz" wrap="square" lIns="453888" tIns="4445" rIns="4445" bIns="4445" numCol="1" spcCol="1270" anchor="ctr" anchorCtr="0"/>
        <a:lstStyle/>
        <a:p>
          <a:pPr algn="ctr"/>
          <a:r>
            <a:rPr lang="en-US"/>
            <a:t>Vahid Nassiri (Open Analytics, Belgium)</a:t>
          </a:r>
          <a:endParaRPr lang="en-AU"/>
        </a:p>
      </dgm:t>
    </dgm:pt>
    <dgm:pt modelId="{4DE1470D-72F7-4605-ADB1-D1CCC309CDFF}" type="parTrans" cxnId="{7B3FB59D-4AD0-4C49-946C-354B3478EEFF}">
      <dgm:prSet/>
      <dgm:spPr/>
      <dgm:t>
        <a:bodyPr/>
        <a:lstStyle/>
        <a:p>
          <a:pPr algn="ctr"/>
          <a:endParaRPr lang="en-AU"/>
        </a:p>
      </dgm:t>
    </dgm:pt>
    <dgm:pt modelId="{65B94873-62C4-464D-8DB6-623169804D4F}" type="sibTrans" cxnId="{7B3FB59D-4AD0-4C49-946C-354B3478EEFF}">
      <dgm:prSet/>
      <dgm:spPr/>
      <dgm:t>
        <a:bodyPr/>
        <a:lstStyle/>
        <a:p>
          <a:pPr algn="ctr"/>
          <a:endParaRPr lang="en-AU"/>
        </a:p>
      </dgm:t>
    </dgm:pt>
    <dgm:pt modelId="{A3171B7B-3246-4B9C-A550-EE008B694BF0}">
      <dgm:prSet phldrT="[Text]" custT="1"/>
      <dgm:spPr>
        <a:solidFill>
          <a:srgbClr val="003479">
            <a:lumMod val="75000"/>
          </a:srgbClr>
        </a:solidFill>
        <a:ln w="25400" cap="flat" cmpd="sng" algn="ctr">
          <a:solidFill>
            <a:srgbClr val="002060"/>
          </a:solidFill>
          <a:prstDash val="solid"/>
        </a:ln>
        <a:effectLst/>
      </dgm:spPr>
      <dgm:t>
        <a:bodyPr spcFirstLastPara="0" vert="horz" wrap="square" lIns="453888" tIns="4445" rIns="4445" bIns="4445" numCol="1" spcCol="1270" anchor="ctr" anchorCtr="0"/>
        <a:lstStyle/>
        <a:p>
          <a:pPr marL="0" lvl="0" indent="0" algn="ctr" defTabSz="311150">
            <a:lnSpc>
              <a:spcPct val="90000"/>
            </a:lnSpc>
            <a:spcBef>
              <a:spcPct val="0"/>
            </a:spcBef>
            <a:spcAft>
              <a:spcPct val="35000"/>
            </a:spcAft>
            <a:buNone/>
          </a:pPr>
          <a:r>
            <a:rPr lang="en-US" sz="700" kern="1200">
              <a:solidFill>
                <a:srgbClr val="FFFFFF"/>
              </a:solidFill>
              <a:latin typeface="Arial"/>
              <a:ea typeface="ヒラギノ角ゴ ProN W3"/>
              <a:cs typeface="ヒラギノ角ゴ ProN W3"/>
            </a:rPr>
            <a:t>Yingjie </a:t>
          </a:r>
          <a:r>
            <a:rPr lang="en-US" sz="700" kern="1200" err="1">
              <a:solidFill>
                <a:srgbClr val="FFFFFF"/>
              </a:solidFill>
              <a:latin typeface="Arial"/>
              <a:ea typeface="ヒラギノ角ゴ ProN W3"/>
              <a:cs typeface="ヒラギノ角ゴ ProN W3"/>
            </a:rPr>
            <a:t>Zhie</a:t>
          </a:r>
          <a:r>
            <a:rPr lang="en-US" sz="700" kern="1200">
              <a:solidFill>
                <a:srgbClr val="FFFFFF"/>
              </a:solidFill>
              <a:latin typeface="Arial"/>
              <a:ea typeface="ヒラギノ角ゴ ProN W3"/>
              <a:cs typeface="ヒラギノ角ゴ ProN W3"/>
            </a:rPr>
            <a:t> (Open Analytics, Belgium)</a:t>
          </a:r>
        </a:p>
      </dgm:t>
    </dgm:pt>
    <dgm:pt modelId="{5FD86D29-23FE-46F2-ACE8-D7640A41D399}" type="parTrans" cxnId="{67402B44-FEEE-4375-B519-4C03AA630847}">
      <dgm:prSet/>
      <dgm:spPr>
        <a:ln>
          <a:prstDash val="sysDash"/>
        </a:ln>
      </dgm:spPr>
      <dgm:t>
        <a:bodyPr/>
        <a:lstStyle/>
        <a:p>
          <a:pPr algn="ctr"/>
          <a:endParaRPr lang="en-AU"/>
        </a:p>
      </dgm:t>
    </dgm:pt>
    <dgm:pt modelId="{8F3DB30D-2814-49FD-BCE2-D3C3C3A45157}" type="sibTrans" cxnId="{67402B44-FEEE-4375-B519-4C03AA630847}">
      <dgm:prSet/>
      <dgm:spPr/>
      <dgm:t>
        <a:bodyPr/>
        <a:lstStyle/>
        <a:p>
          <a:pPr algn="ctr"/>
          <a:endParaRPr lang="en-AU"/>
        </a:p>
      </dgm:t>
    </dgm:pt>
    <dgm:pt modelId="{CE20C118-B649-44BE-A694-8BE819C28813}">
      <dgm:prSet phldrT="[Text]"/>
      <dgm:spPr>
        <a:solidFill>
          <a:srgbClr val="003479">
            <a:lumMod val="75000"/>
          </a:srgbClr>
        </a:solidFill>
        <a:ln w="25400" cap="flat" cmpd="sng" algn="ctr">
          <a:solidFill>
            <a:srgbClr val="002060"/>
          </a:solidFill>
          <a:prstDash val="solid"/>
        </a:ln>
        <a:effectLst/>
      </dgm:spPr>
      <dgm:t>
        <a:bodyPr spcFirstLastPara="0" vert="horz" wrap="square" lIns="453888" tIns="4445" rIns="4445" bIns="4445" numCol="1" spcCol="1270" anchor="ctr" anchorCtr="0"/>
        <a:lstStyle/>
        <a:p>
          <a:pPr algn="ctr"/>
          <a:r>
            <a:rPr lang="en-US" b="0"/>
            <a:t>Kathy Mutambanengwe (Open Analytics, Belgium)</a:t>
          </a:r>
          <a:endParaRPr lang="en-AU" b="0"/>
        </a:p>
      </dgm:t>
    </dgm:pt>
    <dgm:pt modelId="{DB96FAAE-53C7-4459-9ADC-52B2CB772182}" type="parTrans" cxnId="{13D2D61B-14C2-4674-8BF4-45E4A7F48619}">
      <dgm:prSet/>
      <dgm:spPr/>
      <dgm:t>
        <a:bodyPr/>
        <a:lstStyle/>
        <a:p>
          <a:pPr algn="ctr"/>
          <a:endParaRPr lang="en-AU"/>
        </a:p>
      </dgm:t>
    </dgm:pt>
    <dgm:pt modelId="{009B2044-AC81-41B4-AA4C-AA7636CD60F0}" type="sibTrans" cxnId="{13D2D61B-14C2-4674-8BF4-45E4A7F48619}">
      <dgm:prSet/>
      <dgm:spPr/>
      <dgm:t>
        <a:bodyPr/>
        <a:lstStyle/>
        <a:p>
          <a:pPr algn="ctr"/>
          <a:endParaRPr lang="en-AU"/>
        </a:p>
      </dgm:t>
    </dgm:pt>
    <dgm:pt modelId="{EA2DF162-D869-4DFF-AC8D-6E13AD126259}">
      <dgm:prSet phldrT="[Text]"/>
      <dgm:spPr>
        <a:solidFill>
          <a:schemeClr val="accent1">
            <a:lumMod val="75000"/>
          </a:schemeClr>
        </a:solidFill>
        <a:ln>
          <a:solidFill>
            <a:srgbClr val="002060"/>
          </a:solidFill>
        </a:ln>
      </dgm:spPr>
      <dgm:t>
        <a:bodyPr/>
        <a:lstStyle/>
        <a:p>
          <a:pPr algn="ctr"/>
          <a:r>
            <a:rPr lang="en-US"/>
            <a:t>Javier Franco (Open Analytics, Spain)</a:t>
          </a:r>
          <a:endParaRPr lang="en-AU"/>
        </a:p>
      </dgm:t>
    </dgm:pt>
    <dgm:pt modelId="{21E1E670-3AD6-4593-A82F-06792467C7C6}" type="parTrans" cxnId="{E18C1024-6952-4F9B-97B7-ECB106AFA87B}">
      <dgm:prSet/>
      <dgm:spPr/>
      <dgm:t>
        <a:bodyPr/>
        <a:lstStyle/>
        <a:p>
          <a:pPr algn="ctr"/>
          <a:endParaRPr lang="en-AU"/>
        </a:p>
      </dgm:t>
    </dgm:pt>
    <dgm:pt modelId="{64411A9E-94C4-4E42-8362-0E31C86E30ED}" type="sibTrans" cxnId="{E18C1024-6952-4F9B-97B7-ECB106AFA87B}">
      <dgm:prSet/>
      <dgm:spPr/>
      <dgm:t>
        <a:bodyPr/>
        <a:lstStyle/>
        <a:p>
          <a:pPr algn="ctr"/>
          <a:endParaRPr lang="en-AU"/>
        </a:p>
      </dgm:t>
    </dgm:pt>
    <dgm:pt modelId="{9338BC10-51C8-4E03-8028-18C1B80776D9}">
      <dgm:prSet phldrT="[Text]"/>
      <dgm:spPr>
        <a:solidFill>
          <a:srgbClr val="003479">
            <a:lumMod val="75000"/>
          </a:srgbClr>
        </a:solidFill>
        <a:ln w="25400" cap="flat" cmpd="sng" algn="ctr">
          <a:solidFill>
            <a:srgbClr val="002060"/>
          </a:solidFill>
          <a:prstDash val="solid"/>
        </a:ln>
        <a:effectLst/>
      </dgm:spPr>
      <dgm:t>
        <a:bodyPr spcFirstLastPara="0" vert="horz" wrap="square" lIns="453888" tIns="4445" rIns="4445" bIns="4445" numCol="1" spcCol="1270" anchor="ctr" anchorCtr="0"/>
        <a:lstStyle/>
        <a:p>
          <a:pPr algn="ctr"/>
          <a:r>
            <a:rPr lang="en-US" b="0"/>
            <a:t>Yannick Breton (IQVIA-Canada)</a:t>
          </a:r>
          <a:endParaRPr lang="en-AU" b="0"/>
        </a:p>
      </dgm:t>
    </dgm:pt>
    <dgm:pt modelId="{A7D03A25-AA4B-4E98-BACC-1472E5C20AFD}" type="parTrans" cxnId="{947549D7-EAF5-49F7-9B7D-74EE396AE23D}">
      <dgm:prSet/>
      <dgm:spPr/>
      <dgm:t>
        <a:bodyPr/>
        <a:lstStyle/>
        <a:p>
          <a:pPr algn="ctr"/>
          <a:endParaRPr lang="en-AU"/>
        </a:p>
      </dgm:t>
    </dgm:pt>
    <dgm:pt modelId="{962CD51E-7AB5-4A35-BF36-2B7FD28CBFE0}" type="sibTrans" cxnId="{947549D7-EAF5-49F7-9B7D-74EE396AE23D}">
      <dgm:prSet/>
      <dgm:spPr/>
      <dgm:t>
        <a:bodyPr/>
        <a:lstStyle/>
        <a:p>
          <a:pPr algn="ctr"/>
          <a:endParaRPr lang="en-AU"/>
        </a:p>
      </dgm:t>
    </dgm:pt>
    <dgm:pt modelId="{13C2A3D8-45F1-4805-8425-F8AF037E1C26}">
      <dgm:prSet phldrT="[Text]"/>
      <dgm:spPr>
        <a:solidFill>
          <a:srgbClr val="00B0F0"/>
        </a:solidFill>
      </dgm:spPr>
      <dgm:t>
        <a:bodyPr/>
        <a:lstStyle/>
        <a:p>
          <a:pPr algn="ctr"/>
          <a:r>
            <a:rPr lang="en-US"/>
            <a:t>Hannah Lennon -F</a:t>
          </a:r>
          <a:endParaRPr lang="en-AU"/>
        </a:p>
      </dgm:t>
    </dgm:pt>
    <dgm:pt modelId="{A1BF03C4-81B7-48F9-83C2-0557F0A11B69}" type="parTrans" cxnId="{D00ABBF2-C2D5-4B42-8BF2-EF4123764D96}">
      <dgm:prSet/>
      <dgm:spPr/>
      <dgm:t>
        <a:bodyPr/>
        <a:lstStyle/>
        <a:p>
          <a:pPr algn="ctr"/>
          <a:endParaRPr lang="en-AU"/>
        </a:p>
      </dgm:t>
    </dgm:pt>
    <dgm:pt modelId="{588B74F7-9F7B-416B-A6AD-EBF2E3150CB5}" type="sibTrans" cxnId="{D00ABBF2-C2D5-4B42-8BF2-EF4123764D96}">
      <dgm:prSet/>
      <dgm:spPr/>
      <dgm:t>
        <a:bodyPr/>
        <a:lstStyle/>
        <a:p>
          <a:pPr algn="ctr"/>
          <a:endParaRPr lang="en-AU"/>
        </a:p>
      </dgm:t>
    </dgm:pt>
    <dgm:pt modelId="{86BFED5E-7116-4C5A-9070-4DC2DBCC761B}">
      <dgm:prSet phldrT="[Text]" custT="1"/>
      <dgm:spPr>
        <a:solidFill>
          <a:srgbClr val="003479">
            <a:lumMod val="75000"/>
          </a:srgbClr>
        </a:solidFill>
        <a:ln w="25400" cap="flat" cmpd="sng" algn="ctr">
          <a:solidFill>
            <a:srgbClr val="002060"/>
          </a:solidFill>
          <a:prstDash val="solid"/>
        </a:ln>
        <a:effectLst/>
      </dgm:spPr>
      <dgm:t>
        <a:bodyPr spcFirstLastPara="0" vert="horz" wrap="square" lIns="453888" tIns="4445" rIns="4445" bIns="4445" numCol="1" spcCol="1270" anchor="ctr" anchorCtr="0"/>
        <a:lstStyle/>
        <a:p>
          <a:pPr marL="0" lvl="0" indent="0" algn="ctr" defTabSz="311150">
            <a:lnSpc>
              <a:spcPct val="90000"/>
            </a:lnSpc>
            <a:spcBef>
              <a:spcPct val="0"/>
            </a:spcBef>
            <a:spcAft>
              <a:spcPct val="35000"/>
            </a:spcAft>
            <a:buNone/>
          </a:pPr>
          <a:r>
            <a:rPr lang="en-US" sz="700" kern="1200">
              <a:solidFill>
                <a:srgbClr val="FFFFFF"/>
              </a:solidFill>
              <a:latin typeface="Arial"/>
              <a:ea typeface="ヒラギノ角ゴ ProN W3"/>
              <a:cs typeface="ヒラギノ角ゴ ProN W3"/>
            </a:rPr>
            <a:t>Biancamaria Florenzi (Open Analytics, Belgium)</a:t>
          </a:r>
          <a:endParaRPr lang="en-AU" sz="700" kern="1200">
            <a:solidFill>
              <a:srgbClr val="FFFFFF"/>
            </a:solidFill>
            <a:latin typeface="Arial"/>
            <a:ea typeface="ヒラギノ角ゴ ProN W3"/>
            <a:cs typeface="ヒラギノ角ゴ ProN W3"/>
          </a:endParaRPr>
        </a:p>
      </dgm:t>
    </dgm:pt>
    <dgm:pt modelId="{F17F301F-13B2-4C10-A130-801A5F9FE4D3}" type="parTrans" cxnId="{817C6503-C7DC-4269-8FA5-66000F26947A}">
      <dgm:prSet/>
      <dgm:spPr/>
      <dgm:t>
        <a:bodyPr/>
        <a:lstStyle/>
        <a:p>
          <a:pPr algn="ctr"/>
          <a:endParaRPr lang="en-AU"/>
        </a:p>
      </dgm:t>
    </dgm:pt>
    <dgm:pt modelId="{2E026181-C81F-425A-A4C5-64FDFDDF3F2C}" type="sibTrans" cxnId="{817C6503-C7DC-4269-8FA5-66000F26947A}">
      <dgm:prSet/>
      <dgm:spPr/>
      <dgm:t>
        <a:bodyPr/>
        <a:lstStyle/>
        <a:p>
          <a:pPr algn="ctr"/>
          <a:endParaRPr lang="en-AU"/>
        </a:p>
      </dgm:t>
    </dgm:pt>
    <dgm:pt modelId="{5E77482F-C9ED-4903-BC7F-7C41F2300D41}" type="pres">
      <dgm:prSet presAssocID="{6F4E7A5E-2B90-475F-BA1E-0BDAA5CC9595}" presName="hierChild1" presStyleCnt="0">
        <dgm:presLayoutVars>
          <dgm:orgChart val="1"/>
          <dgm:chPref val="1"/>
          <dgm:dir/>
          <dgm:animOne val="branch"/>
          <dgm:animLvl val="lvl"/>
          <dgm:resizeHandles/>
        </dgm:presLayoutVars>
      </dgm:prSet>
      <dgm:spPr/>
    </dgm:pt>
    <dgm:pt modelId="{B55FFD9C-7509-4D1A-B0B8-E920F0DB3E4A}" type="pres">
      <dgm:prSet presAssocID="{3BD3AF7F-7950-4E37-B5A1-B6856F054410}" presName="hierRoot1" presStyleCnt="0">
        <dgm:presLayoutVars>
          <dgm:hierBranch val="init"/>
        </dgm:presLayoutVars>
      </dgm:prSet>
      <dgm:spPr/>
    </dgm:pt>
    <dgm:pt modelId="{6DA7BA80-1B14-4856-B151-E4423CDAA5FC}" type="pres">
      <dgm:prSet presAssocID="{3BD3AF7F-7950-4E37-B5A1-B6856F054410}" presName="rootComposite1" presStyleCnt="0"/>
      <dgm:spPr/>
    </dgm:pt>
    <dgm:pt modelId="{079A8748-DC09-4363-988C-E5DDFC781851}" type="pres">
      <dgm:prSet presAssocID="{3BD3AF7F-7950-4E37-B5A1-B6856F054410}" presName="rootText1" presStyleLbl="node0" presStyleIdx="0" presStyleCnt="1" custScaleX="679184" custScaleY="141419" custLinFactNeighborX="2297" custLinFactNeighborY="28053">
        <dgm:presLayoutVars>
          <dgm:chPref val="3"/>
        </dgm:presLayoutVars>
      </dgm:prSet>
      <dgm:spPr/>
    </dgm:pt>
    <dgm:pt modelId="{6C3E089C-67CE-4B63-8F51-D2EF2A1A1488}" type="pres">
      <dgm:prSet presAssocID="{3BD3AF7F-7950-4E37-B5A1-B6856F054410}" presName="rootPict1" presStyleLbl="alignImgPlace1" presStyleIdx="0" presStyleCnt="37" custLinFactX="-400000" custLinFactNeighborX="-474887" custLinFactNeighborY="5404"/>
      <dgm:spPr>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39000" contrast="-3000"/>
                    </a14:imgEffect>
                  </a14:imgLayer>
                </a14:imgProps>
              </a:ext>
            </a:extLst>
          </a:blip>
          <a:srcRect/>
          <a:stretch>
            <a:fillRect l="-17000" r="-17000"/>
          </a:stretch>
        </a:blipFill>
      </dgm:spPr>
    </dgm:pt>
    <dgm:pt modelId="{71932DC9-0BDA-4378-A664-6039F4FE24F4}" type="pres">
      <dgm:prSet presAssocID="{3BD3AF7F-7950-4E37-B5A1-B6856F054410}" presName="rootConnector1" presStyleLbl="node1" presStyleIdx="0" presStyleCnt="0"/>
      <dgm:spPr/>
    </dgm:pt>
    <dgm:pt modelId="{BBFC3C78-3361-4E82-A940-937AD20712A2}" type="pres">
      <dgm:prSet presAssocID="{3BD3AF7F-7950-4E37-B5A1-B6856F054410}" presName="hierChild2" presStyleCnt="0"/>
      <dgm:spPr/>
    </dgm:pt>
    <dgm:pt modelId="{FBFB142D-C7F3-49C8-81BC-7BA5C731B0D7}" type="pres">
      <dgm:prSet presAssocID="{5B8263D1-9DD8-4AF7-B56C-C645436C91B0}" presName="Name37" presStyleLbl="parChTrans1D2" presStyleIdx="0" presStyleCnt="7"/>
      <dgm:spPr/>
    </dgm:pt>
    <dgm:pt modelId="{FE22252C-899A-4AC9-8F07-651058FD39D3}" type="pres">
      <dgm:prSet presAssocID="{82632640-64DC-4000-A95D-EA0BFB9C49BD}" presName="hierRoot2" presStyleCnt="0">
        <dgm:presLayoutVars>
          <dgm:hierBranch val="init"/>
        </dgm:presLayoutVars>
      </dgm:prSet>
      <dgm:spPr/>
    </dgm:pt>
    <dgm:pt modelId="{34EB4E0E-32D5-47BE-B86D-B49840BB36A4}" type="pres">
      <dgm:prSet presAssocID="{82632640-64DC-4000-A95D-EA0BFB9C49BD}" presName="rootComposite" presStyleCnt="0"/>
      <dgm:spPr/>
    </dgm:pt>
    <dgm:pt modelId="{B2B3349F-2416-4C54-A03F-A7A48AFD7BAA}" type="pres">
      <dgm:prSet presAssocID="{82632640-64DC-4000-A95D-EA0BFB9C49BD}" presName="rootText" presStyleLbl="node2" presStyleIdx="0" presStyleCnt="7">
        <dgm:presLayoutVars>
          <dgm:chPref val="3"/>
        </dgm:presLayoutVars>
      </dgm:prSet>
      <dgm:spPr/>
    </dgm:pt>
    <dgm:pt modelId="{EDA04D89-E82A-4C6D-901C-84731252AA03}" type="pres">
      <dgm:prSet presAssocID="{82632640-64DC-4000-A95D-EA0BFB9C49BD}" presName="rootPict" presStyleLbl="alignImgPlace1" presStyleIdx="1" presStyleCnt="37"/>
      <dgm:spPr>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39000" contrast="-3000"/>
                    </a14:imgEffect>
                  </a14:imgLayer>
                </a14:imgProps>
              </a:ext>
            </a:extLst>
          </a:blip>
          <a:srcRect/>
          <a:stretch>
            <a:fillRect l="-17000" r="-17000"/>
          </a:stretch>
        </a:blipFill>
      </dgm:spPr>
    </dgm:pt>
    <dgm:pt modelId="{1AE0048C-CED8-4624-913B-EB6149F126DD}" type="pres">
      <dgm:prSet presAssocID="{82632640-64DC-4000-A95D-EA0BFB9C49BD}" presName="rootConnector" presStyleLbl="node2" presStyleIdx="0" presStyleCnt="7"/>
      <dgm:spPr/>
    </dgm:pt>
    <dgm:pt modelId="{FF484B86-A594-4998-B80E-2B7149A451E0}" type="pres">
      <dgm:prSet presAssocID="{82632640-64DC-4000-A95D-EA0BFB9C49BD}" presName="hierChild4" presStyleCnt="0"/>
      <dgm:spPr/>
    </dgm:pt>
    <dgm:pt modelId="{9C7D0B57-D46B-43FB-A447-BDBFF288A016}" type="pres">
      <dgm:prSet presAssocID="{44AB8729-74A4-4DEF-AD0C-0310F2800C1F}" presName="Name37" presStyleLbl="parChTrans1D3" presStyleIdx="0" presStyleCnt="29"/>
      <dgm:spPr/>
    </dgm:pt>
    <dgm:pt modelId="{29B1E050-6444-46C3-8BC7-7BF44A1934FA}" type="pres">
      <dgm:prSet presAssocID="{894AC9BC-B2F8-48E8-AFB3-4C3B1804F940}" presName="hierRoot2" presStyleCnt="0">
        <dgm:presLayoutVars>
          <dgm:hierBranch val="init"/>
        </dgm:presLayoutVars>
      </dgm:prSet>
      <dgm:spPr/>
    </dgm:pt>
    <dgm:pt modelId="{7BD850B7-0BB5-4542-9227-43694745D405}" type="pres">
      <dgm:prSet presAssocID="{894AC9BC-B2F8-48E8-AFB3-4C3B1804F940}" presName="rootComposite" presStyleCnt="0"/>
      <dgm:spPr/>
    </dgm:pt>
    <dgm:pt modelId="{8366B7C3-314E-4B56-BF8A-68B8B6FF5D93}" type="pres">
      <dgm:prSet presAssocID="{894AC9BC-B2F8-48E8-AFB3-4C3B1804F940}" presName="rootText" presStyleLbl="node3" presStyleIdx="0" presStyleCnt="29">
        <dgm:presLayoutVars>
          <dgm:chPref val="3"/>
        </dgm:presLayoutVars>
      </dgm:prSet>
      <dgm:spPr/>
    </dgm:pt>
    <dgm:pt modelId="{03EF9C74-4724-4649-A04E-9D2A3C97E3E1}" type="pres">
      <dgm:prSet presAssocID="{894AC9BC-B2F8-48E8-AFB3-4C3B1804F940}" presName="rootPict" presStyleLbl="alignImgPlace1" presStyleIdx="2" presStyleCnt="37" custLinFactNeighborX="7773" custLinFactNeighborY="-5830"/>
      <dgm:spPr>
        <a:blipFill rotWithShape="1">
          <a:blip xmlns:r="http://schemas.openxmlformats.org/officeDocument/2006/relationships" r:embed="rId3"/>
          <a:srcRect/>
          <a:stretch>
            <a:fillRect l="-32000" r="-32000"/>
          </a:stretch>
        </a:blipFill>
      </dgm:spPr>
    </dgm:pt>
    <dgm:pt modelId="{8B96F294-5E69-420F-9CEF-8B973B902919}" type="pres">
      <dgm:prSet presAssocID="{894AC9BC-B2F8-48E8-AFB3-4C3B1804F940}" presName="rootConnector" presStyleLbl="node3" presStyleIdx="0" presStyleCnt="29"/>
      <dgm:spPr/>
    </dgm:pt>
    <dgm:pt modelId="{8FCDF0CF-13B6-484C-A2C6-F55C0A760A60}" type="pres">
      <dgm:prSet presAssocID="{894AC9BC-B2F8-48E8-AFB3-4C3B1804F940}" presName="hierChild4" presStyleCnt="0"/>
      <dgm:spPr/>
    </dgm:pt>
    <dgm:pt modelId="{716C8308-EE14-4037-ABCE-C886E0DAAC5E}" type="pres">
      <dgm:prSet presAssocID="{894AC9BC-B2F8-48E8-AFB3-4C3B1804F940}" presName="hierChild5" presStyleCnt="0"/>
      <dgm:spPr/>
    </dgm:pt>
    <dgm:pt modelId="{E49EC381-579F-48DF-9C0A-27BE77B16DA1}" type="pres">
      <dgm:prSet presAssocID="{FD86A54D-1C44-4104-B974-164EEC04AF57}" presName="Name37" presStyleLbl="parChTrans1D3" presStyleIdx="1" presStyleCnt="29"/>
      <dgm:spPr/>
    </dgm:pt>
    <dgm:pt modelId="{58F772DD-49F8-4A5C-B7FE-855B15406155}" type="pres">
      <dgm:prSet presAssocID="{570DB6B6-B7B4-4D4B-87C0-FB39B8B2C202}" presName="hierRoot2" presStyleCnt="0">
        <dgm:presLayoutVars>
          <dgm:hierBranch val="init"/>
        </dgm:presLayoutVars>
      </dgm:prSet>
      <dgm:spPr/>
    </dgm:pt>
    <dgm:pt modelId="{B2FE09E5-07C2-473C-B176-9F2E25805F72}" type="pres">
      <dgm:prSet presAssocID="{570DB6B6-B7B4-4D4B-87C0-FB39B8B2C202}" presName="rootComposite" presStyleCnt="0"/>
      <dgm:spPr/>
    </dgm:pt>
    <dgm:pt modelId="{B4B64488-7087-4053-9BA6-3BFB7810D118}" type="pres">
      <dgm:prSet presAssocID="{570DB6B6-B7B4-4D4B-87C0-FB39B8B2C202}" presName="rootText" presStyleLbl="node3" presStyleIdx="1" presStyleCnt="29">
        <dgm:presLayoutVars>
          <dgm:chPref val="3"/>
        </dgm:presLayoutVars>
      </dgm:prSet>
      <dgm:spPr/>
    </dgm:pt>
    <dgm:pt modelId="{D742C07E-46C8-4997-A175-C92DF84AF5FE}" type="pres">
      <dgm:prSet presAssocID="{570DB6B6-B7B4-4D4B-87C0-FB39B8B2C202}" presName="rootPict" presStyleLbl="alignImgPlace1" presStyleIdx="3" presStyleCnt="37"/>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CC3623BA-9ADF-4941-A01B-E5C41CF8E8B9}" type="pres">
      <dgm:prSet presAssocID="{570DB6B6-B7B4-4D4B-87C0-FB39B8B2C202}" presName="rootConnector" presStyleLbl="node3" presStyleIdx="1" presStyleCnt="29"/>
      <dgm:spPr/>
    </dgm:pt>
    <dgm:pt modelId="{4C1E3ECC-BB6F-4ECF-968B-4E8489BF7374}" type="pres">
      <dgm:prSet presAssocID="{570DB6B6-B7B4-4D4B-87C0-FB39B8B2C202}" presName="hierChild4" presStyleCnt="0"/>
      <dgm:spPr/>
    </dgm:pt>
    <dgm:pt modelId="{1334F892-E655-4A01-B8C8-DC1529126969}" type="pres">
      <dgm:prSet presAssocID="{570DB6B6-B7B4-4D4B-87C0-FB39B8B2C202}" presName="hierChild5" presStyleCnt="0"/>
      <dgm:spPr/>
    </dgm:pt>
    <dgm:pt modelId="{ECFC5343-581F-4D14-A965-25AAD88D79AA}" type="pres">
      <dgm:prSet presAssocID="{9513BF45-EECE-44A0-8D9F-62BD6300A3EF}" presName="Name37" presStyleLbl="parChTrans1D3" presStyleIdx="2" presStyleCnt="29"/>
      <dgm:spPr/>
    </dgm:pt>
    <dgm:pt modelId="{A566B891-8316-4A9F-91D8-FA7DB92DB35E}" type="pres">
      <dgm:prSet presAssocID="{BBF1733A-7162-4720-82E8-7699E47DA0AD}" presName="hierRoot2" presStyleCnt="0">
        <dgm:presLayoutVars>
          <dgm:hierBranch val="init"/>
        </dgm:presLayoutVars>
      </dgm:prSet>
      <dgm:spPr/>
    </dgm:pt>
    <dgm:pt modelId="{0F030D86-454B-4F5D-A6B9-853B9DE3C7AF}" type="pres">
      <dgm:prSet presAssocID="{BBF1733A-7162-4720-82E8-7699E47DA0AD}" presName="rootComposite" presStyleCnt="0"/>
      <dgm:spPr/>
    </dgm:pt>
    <dgm:pt modelId="{DC0AF55E-DD85-4EBA-B072-EE05086DDADB}" type="pres">
      <dgm:prSet presAssocID="{BBF1733A-7162-4720-82E8-7699E47DA0AD}" presName="rootText" presStyleLbl="node3" presStyleIdx="2" presStyleCnt="29">
        <dgm:presLayoutVars>
          <dgm:chPref val="3"/>
        </dgm:presLayoutVars>
      </dgm:prSet>
      <dgm:spPr/>
    </dgm:pt>
    <dgm:pt modelId="{33EE0725-5FB1-4D6B-9749-74DDF4589525}" type="pres">
      <dgm:prSet presAssocID="{BBF1733A-7162-4720-82E8-7699E47DA0AD}" presName="rootPict" presStyleLbl="alignImgPlace1" presStyleIdx="4" presStyleCnt="37"/>
      <dgm:spPr>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pt>
    <dgm:pt modelId="{733CFCFD-CA32-47CB-8CCC-89F980DBEEDE}" type="pres">
      <dgm:prSet presAssocID="{BBF1733A-7162-4720-82E8-7699E47DA0AD}" presName="rootConnector" presStyleLbl="node3" presStyleIdx="2" presStyleCnt="29"/>
      <dgm:spPr/>
    </dgm:pt>
    <dgm:pt modelId="{EF67D18A-D5BF-400E-9957-B7CB98E0163D}" type="pres">
      <dgm:prSet presAssocID="{BBF1733A-7162-4720-82E8-7699E47DA0AD}" presName="hierChild4" presStyleCnt="0"/>
      <dgm:spPr/>
    </dgm:pt>
    <dgm:pt modelId="{067852D5-457D-40BE-82E6-30D31B6C516E}" type="pres">
      <dgm:prSet presAssocID="{BBF1733A-7162-4720-82E8-7699E47DA0AD}" presName="hierChild5" presStyleCnt="0"/>
      <dgm:spPr/>
    </dgm:pt>
    <dgm:pt modelId="{D060B890-BFAD-4E52-A1B4-4DFB7170CD80}" type="pres">
      <dgm:prSet presAssocID="{4DE1470D-72F7-4605-ADB1-D1CCC309CDFF}" presName="Name37" presStyleLbl="parChTrans1D3" presStyleIdx="3" presStyleCnt="29"/>
      <dgm:spPr/>
    </dgm:pt>
    <dgm:pt modelId="{C560A316-F90B-4037-AD16-BFB520D2D6AC}" type="pres">
      <dgm:prSet presAssocID="{36AB8FD5-58FC-4BDA-91C5-B3E9CF1B9F48}" presName="hierRoot2" presStyleCnt="0">
        <dgm:presLayoutVars>
          <dgm:hierBranch val="init"/>
        </dgm:presLayoutVars>
      </dgm:prSet>
      <dgm:spPr/>
    </dgm:pt>
    <dgm:pt modelId="{0FA4A75E-45C3-4D2C-AEAF-A044642C49F3}" type="pres">
      <dgm:prSet presAssocID="{36AB8FD5-58FC-4BDA-91C5-B3E9CF1B9F48}" presName="rootComposite" presStyleCnt="0"/>
      <dgm:spPr/>
    </dgm:pt>
    <dgm:pt modelId="{B20C0544-3763-4892-A320-D8612D9E4876}" type="pres">
      <dgm:prSet presAssocID="{36AB8FD5-58FC-4BDA-91C5-B3E9CF1B9F48}" presName="rootText" presStyleLbl="node3" presStyleIdx="3" presStyleCnt="29">
        <dgm:presLayoutVars>
          <dgm:chPref val="3"/>
        </dgm:presLayoutVars>
      </dgm:prSet>
      <dgm:spPr>
        <a:xfrm>
          <a:off x="959130" y="4351455"/>
          <a:ext cx="1225343" cy="612671"/>
        </a:xfrm>
        <a:prstGeom prst="rect">
          <a:avLst/>
        </a:prstGeom>
      </dgm:spPr>
    </dgm:pt>
    <dgm:pt modelId="{4A6C9E4F-3804-4BC6-A746-4C47FFFFAD2C}" type="pres">
      <dgm:prSet presAssocID="{36AB8FD5-58FC-4BDA-91C5-B3E9CF1B9F48}" presName="rootPict" presStyleLbl="alignImgPlace1" presStyleIdx="5" presStyleCnt="37"/>
      <dgm:spPr/>
    </dgm:pt>
    <dgm:pt modelId="{9E686A60-DC8B-4C43-A6ED-6AFC7F10673C}" type="pres">
      <dgm:prSet presAssocID="{36AB8FD5-58FC-4BDA-91C5-B3E9CF1B9F48}" presName="rootConnector" presStyleLbl="node3" presStyleIdx="3" presStyleCnt="29"/>
      <dgm:spPr/>
    </dgm:pt>
    <dgm:pt modelId="{BB7B2559-4F56-42F8-B0DE-581984A071A0}" type="pres">
      <dgm:prSet presAssocID="{36AB8FD5-58FC-4BDA-91C5-B3E9CF1B9F48}" presName="hierChild4" presStyleCnt="0"/>
      <dgm:spPr/>
    </dgm:pt>
    <dgm:pt modelId="{68C6E2D5-B6B9-4962-B589-2F2B9B22F7DF}" type="pres">
      <dgm:prSet presAssocID="{36AB8FD5-58FC-4BDA-91C5-B3E9CF1B9F48}" presName="hierChild5" presStyleCnt="0"/>
      <dgm:spPr/>
    </dgm:pt>
    <dgm:pt modelId="{AAC8649A-3859-45BF-93AC-805BD2D49284}" type="pres">
      <dgm:prSet presAssocID="{82632640-64DC-4000-A95D-EA0BFB9C49BD}" presName="hierChild5" presStyleCnt="0"/>
      <dgm:spPr/>
    </dgm:pt>
    <dgm:pt modelId="{ED4B5505-F08B-4BAA-BA7C-C66DCF7D408D}" type="pres">
      <dgm:prSet presAssocID="{9D05B42B-CC5D-406F-AD3A-39FFC5681CD6}" presName="Name37" presStyleLbl="parChTrans1D2" presStyleIdx="1" presStyleCnt="7"/>
      <dgm:spPr/>
    </dgm:pt>
    <dgm:pt modelId="{F9234A7F-A2C4-447E-AC6A-88A8D8DA6FE6}" type="pres">
      <dgm:prSet presAssocID="{6A0C2776-F249-42A4-9836-EBCCC4D55752}" presName="hierRoot2" presStyleCnt="0">
        <dgm:presLayoutVars>
          <dgm:hierBranch val="init"/>
        </dgm:presLayoutVars>
      </dgm:prSet>
      <dgm:spPr/>
    </dgm:pt>
    <dgm:pt modelId="{E67FA466-F3A1-456B-9D7F-1B9C1CC4D86F}" type="pres">
      <dgm:prSet presAssocID="{6A0C2776-F249-42A4-9836-EBCCC4D55752}" presName="rootComposite" presStyleCnt="0"/>
      <dgm:spPr/>
    </dgm:pt>
    <dgm:pt modelId="{1CA1647F-EA6B-4728-AD9B-36586FE08754}" type="pres">
      <dgm:prSet presAssocID="{6A0C2776-F249-42A4-9836-EBCCC4D55752}" presName="rootText" presStyleLbl="node2" presStyleIdx="1" presStyleCnt="7" custScaleX="115189" custScaleY="91643">
        <dgm:presLayoutVars>
          <dgm:chPref val="3"/>
        </dgm:presLayoutVars>
      </dgm:prSet>
      <dgm:spPr>
        <a:xfrm>
          <a:off x="2623226" y="773148"/>
          <a:ext cx="1205824" cy="578763"/>
        </a:xfrm>
        <a:prstGeom prst="rect">
          <a:avLst/>
        </a:prstGeom>
      </dgm:spPr>
    </dgm:pt>
    <dgm:pt modelId="{2E6C2F0A-E4B9-4B2C-8A31-4EAD4E697B75}" type="pres">
      <dgm:prSet presAssocID="{6A0C2776-F249-42A4-9836-EBCCC4D55752}" presName="rootPict" presStyleLbl="alignImgPlace1" presStyleIdx="6" presStyleCnt="37" custLinFactNeighborX="-14646" custLinFactNeighborY="-57"/>
      <dgm:spPr>
        <a:blipFill rotWithShape="1">
          <a:blip xmlns:r="http://schemas.openxmlformats.org/officeDocument/2006/relationships" r:embed="rId6"/>
          <a:srcRect/>
          <a:stretch>
            <a:fillRect l="-17000" r="-17000"/>
          </a:stretch>
        </a:blipFill>
      </dgm:spPr>
    </dgm:pt>
    <dgm:pt modelId="{6657AFED-33F6-4E87-BDED-D0AC073AAB8F}" type="pres">
      <dgm:prSet presAssocID="{6A0C2776-F249-42A4-9836-EBCCC4D55752}" presName="rootConnector" presStyleLbl="node2" presStyleIdx="1" presStyleCnt="7"/>
      <dgm:spPr/>
    </dgm:pt>
    <dgm:pt modelId="{993604BA-CF0E-4CD9-8810-995F7BE0F1AE}" type="pres">
      <dgm:prSet presAssocID="{6A0C2776-F249-42A4-9836-EBCCC4D55752}" presName="hierChild4" presStyleCnt="0"/>
      <dgm:spPr/>
    </dgm:pt>
    <dgm:pt modelId="{0FD27810-AE44-476C-94B2-8025C4E1DFA5}" type="pres">
      <dgm:prSet presAssocID="{603B6D67-35DC-4FDC-85F1-7AEFEC408A2B}" presName="Name37" presStyleLbl="parChTrans1D3" presStyleIdx="4" presStyleCnt="29"/>
      <dgm:spPr/>
    </dgm:pt>
    <dgm:pt modelId="{05D57490-5B1E-42D2-B4F5-BCFEAC482DD7}" type="pres">
      <dgm:prSet presAssocID="{6107885D-164F-4CD2-A122-B2CF62588F67}" presName="hierRoot2" presStyleCnt="0">
        <dgm:presLayoutVars>
          <dgm:hierBranch val="init"/>
        </dgm:presLayoutVars>
      </dgm:prSet>
      <dgm:spPr/>
    </dgm:pt>
    <dgm:pt modelId="{9FEA781B-3790-4FE8-ACAF-441C8F76DE40}" type="pres">
      <dgm:prSet presAssocID="{6107885D-164F-4CD2-A122-B2CF62588F67}" presName="rootComposite" presStyleCnt="0"/>
      <dgm:spPr/>
    </dgm:pt>
    <dgm:pt modelId="{864F6B8C-0F3C-41B9-BFDD-2D7974B805A5}" type="pres">
      <dgm:prSet presAssocID="{6107885D-164F-4CD2-A122-B2CF62588F67}" presName="rootText" presStyleLbl="node3" presStyleIdx="4" presStyleCnt="29">
        <dgm:presLayoutVars>
          <dgm:chPref val="3"/>
        </dgm:presLayoutVars>
      </dgm:prSet>
      <dgm:spPr/>
    </dgm:pt>
    <dgm:pt modelId="{0708D114-FCDA-4060-BC90-FD5C7D88C656}" type="pres">
      <dgm:prSet presAssocID="{6107885D-164F-4CD2-A122-B2CF62588F67}" presName="rootPict" presStyleLbl="alignImgPlace1" presStyleIdx="7" presStyleCnt="37"/>
      <dgm:spPr>
        <a:blipFill rotWithShape="1">
          <a:blip xmlns:r="http://schemas.openxmlformats.org/officeDocument/2006/relationships" r:embed="rId7"/>
          <a:srcRect/>
          <a:stretch>
            <a:fillRect l="-24000" r="-24000"/>
          </a:stretch>
        </a:blipFill>
      </dgm:spPr>
    </dgm:pt>
    <dgm:pt modelId="{581ADF1F-F568-4B48-982A-D1AC64F1AD7F}" type="pres">
      <dgm:prSet presAssocID="{6107885D-164F-4CD2-A122-B2CF62588F67}" presName="rootConnector" presStyleLbl="node3" presStyleIdx="4" presStyleCnt="29"/>
      <dgm:spPr/>
    </dgm:pt>
    <dgm:pt modelId="{00E18536-F583-464F-AD36-229FE4EE3BA5}" type="pres">
      <dgm:prSet presAssocID="{6107885D-164F-4CD2-A122-B2CF62588F67}" presName="hierChild4" presStyleCnt="0"/>
      <dgm:spPr/>
    </dgm:pt>
    <dgm:pt modelId="{86684F76-354D-4346-89FF-F0A9486259E9}" type="pres">
      <dgm:prSet presAssocID="{6107885D-164F-4CD2-A122-B2CF62588F67}" presName="hierChild5" presStyleCnt="0"/>
      <dgm:spPr/>
    </dgm:pt>
    <dgm:pt modelId="{38AB8901-5056-4B5A-AE9E-5075CA44E9FB}" type="pres">
      <dgm:prSet presAssocID="{99708739-4793-4EB6-B365-76A746204ED1}" presName="Name37" presStyleLbl="parChTrans1D3" presStyleIdx="5" presStyleCnt="29"/>
      <dgm:spPr/>
    </dgm:pt>
    <dgm:pt modelId="{9B688240-D4B5-4FF2-BA7F-86600B21D7E6}" type="pres">
      <dgm:prSet presAssocID="{B82F3390-F500-45F7-A002-E72352F424DA}" presName="hierRoot2" presStyleCnt="0">
        <dgm:presLayoutVars>
          <dgm:hierBranch val="init"/>
        </dgm:presLayoutVars>
      </dgm:prSet>
      <dgm:spPr/>
    </dgm:pt>
    <dgm:pt modelId="{E1BAD315-5B43-4038-ADF8-C7EDD633A49B}" type="pres">
      <dgm:prSet presAssocID="{B82F3390-F500-45F7-A002-E72352F424DA}" presName="rootComposite" presStyleCnt="0"/>
      <dgm:spPr/>
    </dgm:pt>
    <dgm:pt modelId="{7C0B59C6-6EF8-4841-A216-6C2A8FDEA4E4}" type="pres">
      <dgm:prSet presAssocID="{B82F3390-F500-45F7-A002-E72352F424DA}" presName="rootText" presStyleLbl="node3" presStyleIdx="5" presStyleCnt="29">
        <dgm:presLayoutVars>
          <dgm:chPref val="3"/>
        </dgm:presLayoutVars>
      </dgm:prSet>
      <dgm:spPr/>
    </dgm:pt>
    <dgm:pt modelId="{D1FDDA9A-19ED-4F15-95BF-3353B2841AE1}" type="pres">
      <dgm:prSet presAssocID="{B82F3390-F500-45F7-A002-E72352F424DA}" presName="rootPict" presStyleLbl="alignImgPlace1" presStyleIdx="8" presStyleCnt="37"/>
      <dgm:spPr>
        <a:blipFill rotWithShape="1">
          <a:blip xmlns:r="http://schemas.openxmlformats.org/officeDocument/2006/relationships" r:embed="rId8">
            <a:extLst>
              <a:ext uri="{BEBA8EAE-BF5A-486C-A8C5-ECC9F3942E4B}">
                <a14:imgProps xmlns:a14="http://schemas.microsoft.com/office/drawing/2010/main">
                  <a14:imgLayer r:embed="rId9">
                    <a14:imgEffect>
                      <a14:brightnessContrast bright="20000"/>
                    </a14:imgEffect>
                  </a14:imgLayer>
                </a14:imgProps>
              </a:ext>
            </a:extLst>
          </a:blip>
          <a:srcRect/>
          <a:stretch>
            <a:fillRect l="-17000" r="-17000"/>
          </a:stretch>
        </a:blipFill>
      </dgm:spPr>
    </dgm:pt>
    <dgm:pt modelId="{BFE22E0A-BAF4-437C-ADBD-7E407F2A8327}" type="pres">
      <dgm:prSet presAssocID="{B82F3390-F500-45F7-A002-E72352F424DA}" presName="rootConnector" presStyleLbl="node3" presStyleIdx="5" presStyleCnt="29"/>
      <dgm:spPr/>
    </dgm:pt>
    <dgm:pt modelId="{DD7581AB-2F0C-478D-9BF9-392D7D4B7CFE}" type="pres">
      <dgm:prSet presAssocID="{B82F3390-F500-45F7-A002-E72352F424DA}" presName="hierChild4" presStyleCnt="0"/>
      <dgm:spPr/>
    </dgm:pt>
    <dgm:pt modelId="{4937E12A-73A1-48B8-9A03-33EF9EDB2003}" type="pres">
      <dgm:prSet presAssocID="{B82F3390-F500-45F7-A002-E72352F424DA}" presName="hierChild5" presStyleCnt="0"/>
      <dgm:spPr/>
    </dgm:pt>
    <dgm:pt modelId="{87B62F3D-7D90-496B-9622-9F40AECE77E1}" type="pres">
      <dgm:prSet presAssocID="{65EECC82-B875-4E33-BB62-399796E9AB8A}" presName="Name37" presStyleLbl="parChTrans1D3" presStyleIdx="6" presStyleCnt="29"/>
      <dgm:spPr/>
    </dgm:pt>
    <dgm:pt modelId="{CABFFF18-C520-45DE-9A38-E52E55162475}" type="pres">
      <dgm:prSet presAssocID="{1159586E-654F-4DA6-96CD-574FF9F29A54}" presName="hierRoot2" presStyleCnt="0">
        <dgm:presLayoutVars>
          <dgm:hierBranch val="init"/>
        </dgm:presLayoutVars>
      </dgm:prSet>
      <dgm:spPr/>
    </dgm:pt>
    <dgm:pt modelId="{5EF08D3B-DF3C-4D68-B82B-D1CD0663E3A0}" type="pres">
      <dgm:prSet presAssocID="{1159586E-654F-4DA6-96CD-574FF9F29A54}" presName="rootComposite" presStyleCnt="0"/>
      <dgm:spPr/>
    </dgm:pt>
    <dgm:pt modelId="{0DC98A18-3C63-45FA-BA5D-025BD66E215C}" type="pres">
      <dgm:prSet presAssocID="{1159586E-654F-4DA6-96CD-574FF9F29A54}" presName="rootText" presStyleLbl="node3" presStyleIdx="6" presStyleCnt="29">
        <dgm:presLayoutVars>
          <dgm:chPref val="3"/>
        </dgm:presLayoutVars>
      </dgm:prSet>
      <dgm:spPr/>
    </dgm:pt>
    <dgm:pt modelId="{5FFD40CA-AD52-4B57-A1FA-7F4826D1E189}" type="pres">
      <dgm:prSet presAssocID="{1159586E-654F-4DA6-96CD-574FF9F29A54}" presName="rootPict" presStyleLbl="alignImgPlace1" presStyleIdx="9" presStyleCnt="37"/>
      <dgm:spPr>
        <a:blipFill>
          <a:blip xmlns:r="http://schemas.openxmlformats.org/officeDocument/2006/relationships" r:embed="rId10">
            <a:extLst>
              <a:ext uri="{28A0092B-C50C-407E-A947-70E740481C1C}">
                <a14:useLocalDpi xmlns:a14="http://schemas.microsoft.com/office/drawing/2010/main" val="0"/>
              </a:ext>
            </a:extLst>
          </a:blip>
          <a:srcRect/>
          <a:stretch>
            <a:fillRect l="-6000" r="-6000"/>
          </a:stretch>
        </a:blipFill>
      </dgm:spPr>
    </dgm:pt>
    <dgm:pt modelId="{BCBB3885-59E7-4BA0-853D-13A7D6CCCC64}" type="pres">
      <dgm:prSet presAssocID="{1159586E-654F-4DA6-96CD-574FF9F29A54}" presName="rootConnector" presStyleLbl="node3" presStyleIdx="6" presStyleCnt="29"/>
      <dgm:spPr/>
    </dgm:pt>
    <dgm:pt modelId="{2CB39A26-212F-4F18-8133-3D5787610DDB}" type="pres">
      <dgm:prSet presAssocID="{1159586E-654F-4DA6-96CD-574FF9F29A54}" presName="hierChild4" presStyleCnt="0"/>
      <dgm:spPr/>
    </dgm:pt>
    <dgm:pt modelId="{3ADEAF27-6B99-4A57-BE1E-2689D9792F53}" type="pres">
      <dgm:prSet presAssocID="{1159586E-654F-4DA6-96CD-574FF9F29A54}" presName="hierChild5" presStyleCnt="0"/>
      <dgm:spPr/>
    </dgm:pt>
    <dgm:pt modelId="{2ECD0A3D-339C-49D8-AEB7-67C7471C8ADC}" type="pres">
      <dgm:prSet presAssocID="{6A0C2776-F249-42A4-9836-EBCCC4D55752}" presName="hierChild5" presStyleCnt="0"/>
      <dgm:spPr/>
    </dgm:pt>
    <dgm:pt modelId="{A7CC9C59-9CF0-455F-9914-061DE2291957}" type="pres">
      <dgm:prSet presAssocID="{B33AEEDC-4A19-4E9C-AB9B-8900776A405C}" presName="Name37" presStyleLbl="parChTrans1D2" presStyleIdx="2" presStyleCnt="7"/>
      <dgm:spPr/>
    </dgm:pt>
    <dgm:pt modelId="{4CA6EAFF-92AD-4002-95C7-9840281DD40D}" type="pres">
      <dgm:prSet presAssocID="{1407607E-2E08-4614-9F02-B3FDF7760EF9}" presName="hierRoot2" presStyleCnt="0">
        <dgm:presLayoutVars>
          <dgm:hierBranch val="hang"/>
        </dgm:presLayoutVars>
      </dgm:prSet>
      <dgm:spPr/>
    </dgm:pt>
    <dgm:pt modelId="{0368EB7D-6436-4791-AE06-E12411E6F534}" type="pres">
      <dgm:prSet presAssocID="{1407607E-2E08-4614-9F02-B3FDF7760EF9}" presName="rootComposite" presStyleCnt="0"/>
      <dgm:spPr/>
    </dgm:pt>
    <dgm:pt modelId="{4BEF77D4-FB48-431B-A8DA-CF41001C2E0F}" type="pres">
      <dgm:prSet presAssocID="{1407607E-2E08-4614-9F02-B3FDF7760EF9}" presName="rootText" presStyleLbl="node2" presStyleIdx="2" presStyleCnt="7">
        <dgm:presLayoutVars>
          <dgm:chPref val="3"/>
        </dgm:presLayoutVars>
      </dgm:prSet>
      <dgm:spPr/>
    </dgm:pt>
    <dgm:pt modelId="{4015932F-5D44-4A68-B38B-4B86882D0E4D}" type="pres">
      <dgm:prSet presAssocID="{1407607E-2E08-4614-9F02-B3FDF7760EF9}" presName="rootPict" presStyleLbl="alignImgPlace1" presStyleIdx="10" presStyleCnt="37"/>
      <dgm:spPr>
        <a:blipFill rotWithShape="1">
          <a:blip xmlns:r="http://schemas.openxmlformats.org/officeDocument/2006/relationships" r:embed="rId11"/>
          <a:srcRect/>
          <a:stretch>
            <a:fillRect l="-17000" r="-17000"/>
          </a:stretch>
        </a:blipFill>
      </dgm:spPr>
    </dgm:pt>
    <dgm:pt modelId="{63736A45-E8B5-4227-A3E3-97A3BB6436DF}" type="pres">
      <dgm:prSet presAssocID="{1407607E-2E08-4614-9F02-B3FDF7760EF9}" presName="rootConnector" presStyleLbl="node2" presStyleIdx="2" presStyleCnt="7"/>
      <dgm:spPr/>
    </dgm:pt>
    <dgm:pt modelId="{354BD606-C154-44E0-95A3-E35B844FA456}" type="pres">
      <dgm:prSet presAssocID="{1407607E-2E08-4614-9F02-B3FDF7760EF9}" presName="hierChild4" presStyleCnt="0"/>
      <dgm:spPr/>
    </dgm:pt>
    <dgm:pt modelId="{33398A60-B916-3C4E-8807-619A2DDDF680}" type="pres">
      <dgm:prSet presAssocID="{D166ED68-BFA4-4C96-90D6-BD7B60189F13}" presName="Name48" presStyleLbl="parChTrans1D3" presStyleIdx="7" presStyleCnt="29"/>
      <dgm:spPr/>
    </dgm:pt>
    <dgm:pt modelId="{E1C5C4B3-2FCF-48A9-9300-9005884AC188}" type="pres">
      <dgm:prSet presAssocID="{60E940A6-DC02-4B85-AB0F-D83C6FCA550B}" presName="hierRoot2" presStyleCnt="0">
        <dgm:presLayoutVars>
          <dgm:hierBranch val="init"/>
        </dgm:presLayoutVars>
      </dgm:prSet>
      <dgm:spPr/>
    </dgm:pt>
    <dgm:pt modelId="{3763631E-EDB3-499C-9FF3-88C70C027B4B}" type="pres">
      <dgm:prSet presAssocID="{60E940A6-DC02-4B85-AB0F-D83C6FCA550B}" presName="rootComposite" presStyleCnt="0"/>
      <dgm:spPr/>
    </dgm:pt>
    <dgm:pt modelId="{0B28F314-702D-4B2A-B7BA-0BBA382C4775}" type="pres">
      <dgm:prSet presAssocID="{60E940A6-DC02-4B85-AB0F-D83C6FCA550B}" presName="rootText" presStyleLbl="node3" presStyleIdx="7" presStyleCnt="29">
        <dgm:presLayoutVars>
          <dgm:chPref val="3"/>
        </dgm:presLayoutVars>
      </dgm:prSet>
      <dgm:spPr/>
    </dgm:pt>
    <dgm:pt modelId="{59D5E600-7F0D-4F59-976D-28E3BE5ABB36}" type="pres">
      <dgm:prSet presAssocID="{60E940A6-DC02-4B85-AB0F-D83C6FCA550B}" presName="rootPict" presStyleLbl="alignImgPlace1" presStyleIdx="11" presStyleCnt="37"/>
      <dgm:spPr>
        <a:blipFill>
          <a:blip xmlns:r="http://schemas.openxmlformats.org/officeDocument/2006/relationships" r:embed="rId12">
            <a:extLst>
              <a:ext uri="{28A0092B-C50C-407E-A947-70E740481C1C}">
                <a14:useLocalDpi xmlns:a14="http://schemas.microsoft.com/office/drawing/2010/main" val="0"/>
              </a:ext>
            </a:extLst>
          </a:blip>
          <a:srcRect/>
          <a:stretch>
            <a:fillRect l="-6000" r="-6000"/>
          </a:stretch>
        </a:blipFill>
      </dgm:spPr>
    </dgm:pt>
    <dgm:pt modelId="{D230B599-0ACC-4B43-A500-F48CD5E73422}" type="pres">
      <dgm:prSet presAssocID="{60E940A6-DC02-4B85-AB0F-D83C6FCA550B}" presName="rootConnector" presStyleLbl="node3" presStyleIdx="7" presStyleCnt="29"/>
      <dgm:spPr/>
    </dgm:pt>
    <dgm:pt modelId="{F851A83C-43BD-42BE-8093-C4B3D04870A2}" type="pres">
      <dgm:prSet presAssocID="{60E940A6-DC02-4B85-AB0F-D83C6FCA550B}" presName="hierChild4" presStyleCnt="0"/>
      <dgm:spPr/>
    </dgm:pt>
    <dgm:pt modelId="{79311323-14A5-4990-B111-104CAD4F27ED}" type="pres">
      <dgm:prSet presAssocID="{60E940A6-DC02-4B85-AB0F-D83C6FCA550B}" presName="hierChild5" presStyleCnt="0"/>
      <dgm:spPr/>
    </dgm:pt>
    <dgm:pt modelId="{ED611615-360E-CC41-AF07-DA666E948FC1}" type="pres">
      <dgm:prSet presAssocID="{3435424C-DA5E-4227-88CF-AE9DACE4160A}" presName="Name48" presStyleLbl="parChTrans1D3" presStyleIdx="8" presStyleCnt="29"/>
      <dgm:spPr/>
    </dgm:pt>
    <dgm:pt modelId="{CDFE2DE2-B633-4FC5-8254-86083505E979}" type="pres">
      <dgm:prSet presAssocID="{FCACAC23-37C1-41F5-8025-1FC6D01ECE3B}" presName="hierRoot2" presStyleCnt="0">
        <dgm:presLayoutVars>
          <dgm:hierBranch val="init"/>
        </dgm:presLayoutVars>
      </dgm:prSet>
      <dgm:spPr/>
    </dgm:pt>
    <dgm:pt modelId="{B88AB724-C848-4D27-BD8E-D666FB0372AC}" type="pres">
      <dgm:prSet presAssocID="{FCACAC23-37C1-41F5-8025-1FC6D01ECE3B}" presName="rootComposite" presStyleCnt="0"/>
      <dgm:spPr/>
    </dgm:pt>
    <dgm:pt modelId="{60CD3C93-5A77-4E9E-A053-93F8C16FCC72}" type="pres">
      <dgm:prSet presAssocID="{FCACAC23-37C1-41F5-8025-1FC6D01ECE3B}" presName="rootText" presStyleLbl="node3" presStyleIdx="8" presStyleCnt="29">
        <dgm:presLayoutVars>
          <dgm:chPref val="3"/>
        </dgm:presLayoutVars>
      </dgm:prSet>
      <dgm:spPr/>
    </dgm:pt>
    <dgm:pt modelId="{261CB994-697C-4450-B99C-BA56559D97FB}" type="pres">
      <dgm:prSet presAssocID="{FCACAC23-37C1-41F5-8025-1FC6D01ECE3B}" presName="rootPict" presStyleLbl="alignImgPlace1" presStyleIdx="12" presStyleCnt="37"/>
      <dgm:spPr>
        <a:blipFill rotWithShape="1">
          <a:blip xmlns:r="http://schemas.openxmlformats.org/officeDocument/2006/relationships" r:embed="rId13"/>
          <a:srcRect/>
          <a:stretch>
            <a:fillRect/>
          </a:stretch>
        </a:blipFill>
      </dgm:spPr>
    </dgm:pt>
    <dgm:pt modelId="{1325A70D-C17B-4D56-9B8B-8A715025BB77}" type="pres">
      <dgm:prSet presAssocID="{FCACAC23-37C1-41F5-8025-1FC6D01ECE3B}" presName="rootConnector" presStyleLbl="node3" presStyleIdx="8" presStyleCnt="29"/>
      <dgm:spPr/>
    </dgm:pt>
    <dgm:pt modelId="{E6E944ED-1245-40EE-9D92-88BE8708FB29}" type="pres">
      <dgm:prSet presAssocID="{FCACAC23-37C1-41F5-8025-1FC6D01ECE3B}" presName="hierChild4" presStyleCnt="0"/>
      <dgm:spPr/>
    </dgm:pt>
    <dgm:pt modelId="{E570F628-57B8-431D-903B-41DE34970B17}" type="pres">
      <dgm:prSet presAssocID="{FCACAC23-37C1-41F5-8025-1FC6D01ECE3B}" presName="hierChild5" presStyleCnt="0"/>
      <dgm:spPr/>
    </dgm:pt>
    <dgm:pt modelId="{937443AA-4BE3-234C-8E21-C834C01A725C}" type="pres">
      <dgm:prSet presAssocID="{84C57E6C-10B8-4D01-B2F3-39257C826EC1}" presName="Name48" presStyleLbl="parChTrans1D3" presStyleIdx="9" presStyleCnt="29"/>
      <dgm:spPr/>
    </dgm:pt>
    <dgm:pt modelId="{0FAC4209-F31F-4E4C-A98F-48E787684947}" type="pres">
      <dgm:prSet presAssocID="{4E85305C-DC4B-496C-9EE2-6A618D124E93}" presName="hierRoot2" presStyleCnt="0">
        <dgm:presLayoutVars>
          <dgm:hierBranch val="init"/>
        </dgm:presLayoutVars>
      </dgm:prSet>
      <dgm:spPr/>
    </dgm:pt>
    <dgm:pt modelId="{6D02C6FC-9912-4E11-8E2E-E468D53DB15B}" type="pres">
      <dgm:prSet presAssocID="{4E85305C-DC4B-496C-9EE2-6A618D124E93}" presName="rootComposite" presStyleCnt="0"/>
      <dgm:spPr/>
    </dgm:pt>
    <dgm:pt modelId="{DD2D7F78-6121-4E90-AD5C-791D0AA6F16F}" type="pres">
      <dgm:prSet presAssocID="{4E85305C-DC4B-496C-9EE2-6A618D124E93}" presName="rootText" presStyleLbl="node3" presStyleIdx="9" presStyleCnt="29">
        <dgm:presLayoutVars>
          <dgm:chPref val="3"/>
        </dgm:presLayoutVars>
      </dgm:prSet>
      <dgm:spPr/>
    </dgm:pt>
    <dgm:pt modelId="{E70CF66A-2C25-4B00-B1F6-54BEF0BA5D27}" type="pres">
      <dgm:prSet presAssocID="{4E85305C-DC4B-496C-9EE2-6A618D124E93}" presName="rootPict" presStyleLbl="alignImgPlace1" presStyleIdx="13" presStyleCnt="37"/>
      <dgm:spPr>
        <a:blipFill rotWithShape="1">
          <a:blip xmlns:r="http://schemas.openxmlformats.org/officeDocument/2006/relationships" r:embed="rId14"/>
          <a:srcRect/>
          <a:stretch>
            <a:fillRect l="-17000" r="-17000"/>
          </a:stretch>
        </a:blipFill>
      </dgm:spPr>
    </dgm:pt>
    <dgm:pt modelId="{9B05CBAB-5C90-42E6-B282-3B511147C26C}" type="pres">
      <dgm:prSet presAssocID="{4E85305C-DC4B-496C-9EE2-6A618D124E93}" presName="rootConnector" presStyleLbl="node3" presStyleIdx="9" presStyleCnt="29"/>
      <dgm:spPr/>
    </dgm:pt>
    <dgm:pt modelId="{C4B5C7A9-D51E-4E8D-B7C6-7CE327AB7706}" type="pres">
      <dgm:prSet presAssocID="{4E85305C-DC4B-496C-9EE2-6A618D124E93}" presName="hierChild4" presStyleCnt="0"/>
      <dgm:spPr/>
    </dgm:pt>
    <dgm:pt modelId="{D9D26972-CC5A-4BC8-A726-57F2244F0562}" type="pres">
      <dgm:prSet presAssocID="{4E85305C-DC4B-496C-9EE2-6A618D124E93}" presName="hierChild5" presStyleCnt="0"/>
      <dgm:spPr/>
    </dgm:pt>
    <dgm:pt modelId="{7241979E-66E0-EA40-A4F8-3E1075E0E650}" type="pres">
      <dgm:prSet presAssocID="{284CC2A0-6C06-48F0-8226-3304F3C00236}" presName="Name48" presStyleLbl="parChTrans1D3" presStyleIdx="10" presStyleCnt="29"/>
      <dgm:spPr/>
    </dgm:pt>
    <dgm:pt modelId="{45B35F62-92AF-4DDF-937A-B7914B9E8A83}" type="pres">
      <dgm:prSet presAssocID="{C6944FF6-661C-480B-B754-011B11C99488}" presName="hierRoot2" presStyleCnt="0">
        <dgm:presLayoutVars>
          <dgm:hierBranch val="init"/>
        </dgm:presLayoutVars>
      </dgm:prSet>
      <dgm:spPr/>
    </dgm:pt>
    <dgm:pt modelId="{22D339D9-5AB2-4E31-8C36-F418894A2EAF}" type="pres">
      <dgm:prSet presAssocID="{C6944FF6-661C-480B-B754-011B11C99488}" presName="rootComposite" presStyleCnt="0"/>
      <dgm:spPr/>
    </dgm:pt>
    <dgm:pt modelId="{8ED47927-DCDC-4E44-8AB1-B4F09AD75F24}" type="pres">
      <dgm:prSet presAssocID="{C6944FF6-661C-480B-B754-011B11C99488}" presName="rootText" presStyleLbl="node3" presStyleIdx="10" presStyleCnt="29">
        <dgm:presLayoutVars>
          <dgm:chPref val="3"/>
        </dgm:presLayoutVars>
      </dgm:prSet>
      <dgm:spPr/>
    </dgm:pt>
    <dgm:pt modelId="{81A0105B-E393-4580-95DB-A8DB22DE02F3}" type="pres">
      <dgm:prSet presAssocID="{C6944FF6-661C-480B-B754-011B11C99488}" presName="rootPict" presStyleLbl="alignImgPlace1" presStyleIdx="14" presStyleCnt="37"/>
      <dgm:spPr>
        <a:blipFill>
          <a:blip xmlns:r="http://schemas.openxmlformats.org/officeDocument/2006/relationships" r:embed="rId15">
            <a:extLst>
              <a:ext uri="{28A0092B-C50C-407E-A947-70E740481C1C}">
                <a14:useLocalDpi xmlns:a14="http://schemas.microsoft.com/office/drawing/2010/main" val="0"/>
              </a:ext>
            </a:extLst>
          </a:blip>
          <a:srcRect/>
          <a:stretch>
            <a:fillRect l="-17000" r="-17000"/>
          </a:stretch>
        </a:blipFill>
      </dgm:spPr>
    </dgm:pt>
    <dgm:pt modelId="{6188286B-8346-4DC7-AB2B-B02D49E2B4E9}" type="pres">
      <dgm:prSet presAssocID="{C6944FF6-661C-480B-B754-011B11C99488}" presName="rootConnector" presStyleLbl="node3" presStyleIdx="10" presStyleCnt="29"/>
      <dgm:spPr/>
    </dgm:pt>
    <dgm:pt modelId="{88D0AD9B-63A0-4FC0-B4A1-50E88693E2B0}" type="pres">
      <dgm:prSet presAssocID="{C6944FF6-661C-480B-B754-011B11C99488}" presName="hierChild4" presStyleCnt="0"/>
      <dgm:spPr/>
    </dgm:pt>
    <dgm:pt modelId="{9BEF9931-F266-43D7-90F4-3AC8788B2060}" type="pres">
      <dgm:prSet presAssocID="{C6944FF6-661C-480B-B754-011B11C99488}" presName="hierChild5" presStyleCnt="0"/>
      <dgm:spPr/>
    </dgm:pt>
    <dgm:pt modelId="{E3B71F1B-F6A2-6947-A188-5A4D064A4304}" type="pres">
      <dgm:prSet presAssocID="{6CC764E4-9521-4D37-A717-9B1D5D1C2F57}" presName="Name48" presStyleLbl="parChTrans1D3" presStyleIdx="11" presStyleCnt="29"/>
      <dgm:spPr/>
    </dgm:pt>
    <dgm:pt modelId="{58DCBF8B-6AFF-47DD-B2F2-799376998EF7}" type="pres">
      <dgm:prSet presAssocID="{149D5663-77BE-407C-9027-349A5A0B5355}" presName="hierRoot2" presStyleCnt="0">
        <dgm:presLayoutVars>
          <dgm:hierBranch val="init"/>
        </dgm:presLayoutVars>
      </dgm:prSet>
      <dgm:spPr/>
    </dgm:pt>
    <dgm:pt modelId="{244475BD-758D-437D-96BF-BF7E99DB6245}" type="pres">
      <dgm:prSet presAssocID="{149D5663-77BE-407C-9027-349A5A0B5355}" presName="rootComposite" presStyleCnt="0"/>
      <dgm:spPr/>
    </dgm:pt>
    <dgm:pt modelId="{09F36082-515B-4C26-8A7C-6A6E68C727A2}" type="pres">
      <dgm:prSet presAssocID="{149D5663-77BE-407C-9027-349A5A0B5355}" presName="rootText" presStyleLbl="node3" presStyleIdx="11" presStyleCnt="29">
        <dgm:presLayoutVars>
          <dgm:chPref val="3"/>
        </dgm:presLayoutVars>
      </dgm:prSet>
      <dgm:spPr/>
    </dgm:pt>
    <dgm:pt modelId="{4C1C6E86-FE03-45A2-B92A-5987A331A352}" type="pres">
      <dgm:prSet presAssocID="{149D5663-77BE-407C-9027-349A5A0B5355}" presName="rootPict" presStyleLbl="alignImgPlace1" presStyleIdx="15" presStyleCnt="37"/>
      <dgm:spPr>
        <a:blipFill rotWithShape="1">
          <a:blip xmlns:r="http://schemas.openxmlformats.org/officeDocument/2006/relationships" r:embed="rId16"/>
          <a:srcRect/>
          <a:stretch>
            <a:fillRect l="-17000" r="-17000"/>
          </a:stretch>
        </a:blipFill>
      </dgm:spPr>
    </dgm:pt>
    <dgm:pt modelId="{EE0AF3A0-D4DC-40B2-9A1A-4960544AE0BF}" type="pres">
      <dgm:prSet presAssocID="{149D5663-77BE-407C-9027-349A5A0B5355}" presName="rootConnector" presStyleLbl="node3" presStyleIdx="11" presStyleCnt="29"/>
      <dgm:spPr/>
    </dgm:pt>
    <dgm:pt modelId="{7334B603-89FC-413B-97EF-C909D4DFB9F0}" type="pres">
      <dgm:prSet presAssocID="{149D5663-77BE-407C-9027-349A5A0B5355}" presName="hierChild4" presStyleCnt="0"/>
      <dgm:spPr/>
    </dgm:pt>
    <dgm:pt modelId="{97A90C58-E268-4AE9-8473-D2153809B13C}" type="pres">
      <dgm:prSet presAssocID="{149D5663-77BE-407C-9027-349A5A0B5355}" presName="hierChild5" presStyleCnt="0"/>
      <dgm:spPr/>
    </dgm:pt>
    <dgm:pt modelId="{90465B1F-2F41-E64D-A165-5C59B5C8DE22}" type="pres">
      <dgm:prSet presAssocID="{DB96FAAE-53C7-4459-9ADC-52B2CB772182}" presName="Name48" presStyleLbl="parChTrans1D3" presStyleIdx="12" presStyleCnt="29"/>
      <dgm:spPr/>
    </dgm:pt>
    <dgm:pt modelId="{7BCB5D8D-8322-453B-9A89-8E1F71D12A33}" type="pres">
      <dgm:prSet presAssocID="{CE20C118-B649-44BE-A694-8BE819C28813}" presName="hierRoot2" presStyleCnt="0">
        <dgm:presLayoutVars>
          <dgm:hierBranch val="init"/>
        </dgm:presLayoutVars>
      </dgm:prSet>
      <dgm:spPr/>
    </dgm:pt>
    <dgm:pt modelId="{D9FFD7CC-681C-41E5-9E0F-8EE006F955AB}" type="pres">
      <dgm:prSet presAssocID="{CE20C118-B649-44BE-A694-8BE819C28813}" presName="rootComposite" presStyleCnt="0"/>
      <dgm:spPr/>
    </dgm:pt>
    <dgm:pt modelId="{73151EFC-0920-4C7E-9AA3-B0B79B094463}" type="pres">
      <dgm:prSet presAssocID="{CE20C118-B649-44BE-A694-8BE819C28813}" presName="rootText" presStyleLbl="node3" presStyleIdx="12" presStyleCnt="29">
        <dgm:presLayoutVars>
          <dgm:chPref val="3"/>
        </dgm:presLayoutVars>
      </dgm:prSet>
      <dgm:spPr>
        <a:xfrm>
          <a:off x="3924462" y="6091443"/>
          <a:ext cx="1225343" cy="612671"/>
        </a:xfrm>
        <a:prstGeom prst="rect">
          <a:avLst/>
        </a:prstGeom>
      </dgm:spPr>
    </dgm:pt>
    <dgm:pt modelId="{4D124EE0-D86E-4338-8CEB-D9CDF1F1E557}" type="pres">
      <dgm:prSet presAssocID="{CE20C118-B649-44BE-A694-8BE819C28813}" presName="rootPict" presStyleLbl="alignImgPlace1" presStyleIdx="16" presStyleCnt="37"/>
      <dgm:spPr>
        <a:blipFill>
          <a:blip xmlns:r="http://schemas.openxmlformats.org/officeDocument/2006/relationships" r:embed="rId17">
            <a:extLst>
              <a:ext uri="{28A0092B-C50C-407E-A947-70E740481C1C}">
                <a14:useLocalDpi xmlns:a14="http://schemas.microsoft.com/office/drawing/2010/main" val="0"/>
              </a:ext>
            </a:extLst>
          </a:blip>
          <a:srcRect/>
          <a:stretch>
            <a:fillRect t="-7000" b="-7000"/>
          </a:stretch>
        </a:blipFill>
      </dgm:spPr>
    </dgm:pt>
    <dgm:pt modelId="{02580FE0-AF61-4704-9424-6D410D48EF63}" type="pres">
      <dgm:prSet presAssocID="{CE20C118-B649-44BE-A694-8BE819C28813}" presName="rootConnector" presStyleLbl="node3" presStyleIdx="12" presStyleCnt="29"/>
      <dgm:spPr/>
    </dgm:pt>
    <dgm:pt modelId="{8604316D-26E9-475E-B64D-B3E713B92FC6}" type="pres">
      <dgm:prSet presAssocID="{CE20C118-B649-44BE-A694-8BE819C28813}" presName="hierChild4" presStyleCnt="0"/>
      <dgm:spPr/>
    </dgm:pt>
    <dgm:pt modelId="{6605D897-0354-4D43-995D-3B274998E94B}" type="pres">
      <dgm:prSet presAssocID="{CE20C118-B649-44BE-A694-8BE819C28813}" presName="hierChild5" presStyleCnt="0"/>
      <dgm:spPr/>
    </dgm:pt>
    <dgm:pt modelId="{4EA09692-629C-9B4B-BDA0-84176E21E809}" type="pres">
      <dgm:prSet presAssocID="{A7D03A25-AA4B-4E98-BACC-1472E5C20AFD}" presName="Name48" presStyleLbl="parChTrans1D3" presStyleIdx="13" presStyleCnt="29"/>
      <dgm:spPr/>
    </dgm:pt>
    <dgm:pt modelId="{A59A26BC-74DA-48E2-932E-2CE2D4E60B76}" type="pres">
      <dgm:prSet presAssocID="{9338BC10-51C8-4E03-8028-18C1B80776D9}" presName="hierRoot2" presStyleCnt="0">
        <dgm:presLayoutVars>
          <dgm:hierBranch val="init"/>
        </dgm:presLayoutVars>
      </dgm:prSet>
      <dgm:spPr/>
    </dgm:pt>
    <dgm:pt modelId="{F0297255-FCD7-482B-BEF4-4353C03E4036}" type="pres">
      <dgm:prSet presAssocID="{9338BC10-51C8-4E03-8028-18C1B80776D9}" presName="rootComposite" presStyleCnt="0"/>
      <dgm:spPr/>
    </dgm:pt>
    <dgm:pt modelId="{292A8B82-D4F0-4926-8954-D186E987B508}" type="pres">
      <dgm:prSet presAssocID="{9338BC10-51C8-4E03-8028-18C1B80776D9}" presName="rootText" presStyleLbl="node3" presStyleIdx="13" presStyleCnt="29">
        <dgm:presLayoutVars>
          <dgm:chPref val="3"/>
        </dgm:presLayoutVars>
      </dgm:prSet>
      <dgm:spPr/>
    </dgm:pt>
    <dgm:pt modelId="{90883CDD-0438-4BD1-945D-D20921A3215F}" type="pres">
      <dgm:prSet presAssocID="{9338BC10-51C8-4E03-8028-18C1B80776D9}" presName="rootPict" presStyleLbl="alignImgPlace1" presStyleIdx="17" presStyleCnt="37"/>
      <dgm:spPr>
        <a:blipFill>
          <a:blip xmlns:r="http://schemas.openxmlformats.org/officeDocument/2006/relationships" r:embed="rId18">
            <a:extLst>
              <a:ext uri="{28A0092B-C50C-407E-A947-70E740481C1C}">
                <a14:useLocalDpi xmlns:a14="http://schemas.microsoft.com/office/drawing/2010/main" val="0"/>
              </a:ext>
            </a:extLst>
          </a:blip>
          <a:srcRect/>
          <a:stretch>
            <a:fillRect l="-4000" r="-4000"/>
          </a:stretch>
        </a:blipFill>
      </dgm:spPr>
    </dgm:pt>
    <dgm:pt modelId="{E1EA2983-9BC9-43B2-BD38-3C04DD1A92A5}" type="pres">
      <dgm:prSet presAssocID="{9338BC10-51C8-4E03-8028-18C1B80776D9}" presName="rootConnector" presStyleLbl="node3" presStyleIdx="13" presStyleCnt="29"/>
      <dgm:spPr/>
    </dgm:pt>
    <dgm:pt modelId="{A0F274A3-0087-4201-89B3-9AF8F65A7285}" type="pres">
      <dgm:prSet presAssocID="{9338BC10-51C8-4E03-8028-18C1B80776D9}" presName="hierChild4" presStyleCnt="0"/>
      <dgm:spPr/>
    </dgm:pt>
    <dgm:pt modelId="{E5B9FAF2-60C3-4159-A473-8F0A8D352B02}" type="pres">
      <dgm:prSet presAssocID="{9338BC10-51C8-4E03-8028-18C1B80776D9}" presName="hierChild5" presStyleCnt="0"/>
      <dgm:spPr/>
    </dgm:pt>
    <dgm:pt modelId="{3E71B457-DFA3-4DEE-9DE6-AE15017A19DC}" type="pres">
      <dgm:prSet presAssocID="{1407607E-2E08-4614-9F02-B3FDF7760EF9}" presName="hierChild5" presStyleCnt="0"/>
      <dgm:spPr/>
    </dgm:pt>
    <dgm:pt modelId="{E618D568-F3D6-47BE-8F61-F82EEB90A4A1}" type="pres">
      <dgm:prSet presAssocID="{30301524-1510-457C-AF29-19DBA8D0DC4D}" presName="Name37" presStyleLbl="parChTrans1D2" presStyleIdx="3" presStyleCnt="7"/>
      <dgm:spPr/>
    </dgm:pt>
    <dgm:pt modelId="{5905AF5C-2746-43BE-8CF4-7EEC34D89186}" type="pres">
      <dgm:prSet presAssocID="{9108A115-7E8B-4A09-884A-38F2D6C0FC75}" presName="hierRoot2" presStyleCnt="0">
        <dgm:presLayoutVars>
          <dgm:hierBranch val="r"/>
        </dgm:presLayoutVars>
      </dgm:prSet>
      <dgm:spPr/>
    </dgm:pt>
    <dgm:pt modelId="{09788774-5DBB-42D4-BCF5-26C9C9D53EE6}" type="pres">
      <dgm:prSet presAssocID="{9108A115-7E8B-4A09-884A-38F2D6C0FC75}" presName="rootComposite" presStyleCnt="0"/>
      <dgm:spPr/>
    </dgm:pt>
    <dgm:pt modelId="{51BBB2D5-E9F5-4D7B-AA12-1BCB4DAE6DBB}" type="pres">
      <dgm:prSet presAssocID="{9108A115-7E8B-4A09-884A-38F2D6C0FC75}" presName="rootText" presStyleLbl="node2" presStyleIdx="3" presStyleCnt="7">
        <dgm:presLayoutVars>
          <dgm:chPref val="3"/>
        </dgm:presLayoutVars>
      </dgm:prSet>
      <dgm:spPr/>
    </dgm:pt>
    <dgm:pt modelId="{EA4084C4-DF09-4C2C-B623-1548EC4ED050}" type="pres">
      <dgm:prSet presAssocID="{9108A115-7E8B-4A09-884A-38F2D6C0FC75}" presName="rootPict" presStyleLbl="alignImgPlace1" presStyleIdx="18" presStyleCnt="37"/>
      <dgm:spPr>
        <a:blipFill rotWithShape="1">
          <a:blip xmlns:r="http://schemas.openxmlformats.org/officeDocument/2006/relationships" r:embed="rId19"/>
          <a:srcRect/>
          <a:stretch>
            <a:fillRect t="-9000" b="-9000"/>
          </a:stretch>
        </a:blipFill>
      </dgm:spPr>
    </dgm:pt>
    <dgm:pt modelId="{ADAE6A51-B027-47CB-B6FD-E42F320A8444}" type="pres">
      <dgm:prSet presAssocID="{9108A115-7E8B-4A09-884A-38F2D6C0FC75}" presName="rootConnector" presStyleLbl="node2" presStyleIdx="3" presStyleCnt="7"/>
      <dgm:spPr/>
    </dgm:pt>
    <dgm:pt modelId="{52A2728C-59B2-4431-89E4-2B99CF1E6D84}" type="pres">
      <dgm:prSet presAssocID="{9108A115-7E8B-4A09-884A-38F2D6C0FC75}" presName="hierChild4" presStyleCnt="0"/>
      <dgm:spPr/>
    </dgm:pt>
    <dgm:pt modelId="{F00366D9-0FEC-48C1-A99C-D482203EB72B}" type="pres">
      <dgm:prSet presAssocID="{F7BDDA29-D7A2-4ECC-8961-68CA478A01DF}" presName="Name50" presStyleLbl="parChTrans1D3" presStyleIdx="14" presStyleCnt="29"/>
      <dgm:spPr/>
    </dgm:pt>
    <dgm:pt modelId="{10DD4CC0-932A-4693-A562-64A301B2C706}" type="pres">
      <dgm:prSet presAssocID="{B3E48F29-E218-490F-87DF-FBA85A281E0F}" presName="hierRoot2" presStyleCnt="0">
        <dgm:presLayoutVars>
          <dgm:hierBranch val="init"/>
        </dgm:presLayoutVars>
      </dgm:prSet>
      <dgm:spPr/>
    </dgm:pt>
    <dgm:pt modelId="{86D948C3-1717-4E12-A434-C14D66DFC93E}" type="pres">
      <dgm:prSet presAssocID="{B3E48F29-E218-490F-87DF-FBA85A281E0F}" presName="rootComposite" presStyleCnt="0"/>
      <dgm:spPr/>
    </dgm:pt>
    <dgm:pt modelId="{2C9CFB74-90EA-470E-BC53-1718BCCD0A4E}" type="pres">
      <dgm:prSet presAssocID="{B3E48F29-E218-490F-87DF-FBA85A281E0F}" presName="rootText" presStyleLbl="node3" presStyleIdx="14" presStyleCnt="29">
        <dgm:presLayoutVars>
          <dgm:chPref val="3"/>
        </dgm:presLayoutVars>
      </dgm:prSet>
      <dgm:spPr/>
    </dgm:pt>
    <dgm:pt modelId="{05D4AF0B-89EE-450A-B388-1BEF32BD66B3}" type="pres">
      <dgm:prSet presAssocID="{B3E48F29-E218-490F-87DF-FBA85A281E0F}" presName="rootPict" presStyleLbl="alignImgPlace1" presStyleIdx="19" presStyleCnt="37"/>
      <dgm:spPr>
        <a:blipFill rotWithShape="1">
          <a:blip xmlns:r="http://schemas.openxmlformats.org/officeDocument/2006/relationships" r:embed="rId20"/>
          <a:srcRect/>
          <a:stretch>
            <a:fillRect l="-17000" r="-17000"/>
          </a:stretch>
        </a:blipFill>
      </dgm:spPr>
    </dgm:pt>
    <dgm:pt modelId="{F2FC773D-A487-438B-A2DD-6ACA21E508B8}" type="pres">
      <dgm:prSet presAssocID="{B3E48F29-E218-490F-87DF-FBA85A281E0F}" presName="rootConnector" presStyleLbl="node3" presStyleIdx="14" presStyleCnt="29"/>
      <dgm:spPr/>
    </dgm:pt>
    <dgm:pt modelId="{0EFCD8F5-5506-4241-9CED-C841547C26C0}" type="pres">
      <dgm:prSet presAssocID="{B3E48F29-E218-490F-87DF-FBA85A281E0F}" presName="hierChild4" presStyleCnt="0"/>
      <dgm:spPr/>
    </dgm:pt>
    <dgm:pt modelId="{1449B5D1-018B-46D2-ABCA-305D06664ED4}" type="pres">
      <dgm:prSet presAssocID="{B3E48F29-E218-490F-87DF-FBA85A281E0F}" presName="hierChild5" presStyleCnt="0"/>
      <dgm:spPr/>
    </dgm:pt>
    <dgm:pt modelId="{D9DD9C5B-47FD-4A15-AB48-D57E372BADA9}" type="pres">
      <dgm:prSet presAssocID="{31D174A4-5C92-4BBD-97BC-DB6229CE1D46}" presName="Name50" presStyleLbl="parChTrans1D3" presStyleIdx="15" presStyleCnt="29"/>
      <dgm:spPr/>
    </dgm:pt>
    <dgm:pt modelId="{8B36864D-5D28-43BF-8D92-C23AADA99C83}" type="pres">
      <dgm:prSet presAssocID="{9891F134-B735-4FF9-9057-50D5791F69BE}" presName="hierRoot2" presStyleCnt="0">
        <dgm:presLayoutVars>
          <dgm:hierBranch val="init"/>
        </dgm:presLayoutVars>
      </dgm:prSet>
      <dgm:spPr/>
    </dgm:pt>
    <dgm:pt modelId="{005A5ED6-E55C-4F6D-A704-251306DAA1CC}" type="pres">
      <dgm:prSet presAssocID="{9891F134-B735-4FF9-9057-50D5791F69BE}" presName="rootComposite" presStyleCnt="0"/>
      <dgm:spPr/>
    </dgm:pt>
    <dgm:pt modelId="{F64165B6-1AB3-4F24-9075-7A76E76FDE31}" type="pres">
      <dgm:prSet presAssocID="{9891F134-B735-4FF9-9057-50D5791F69BE}" presName="rootText" presStyleLbl="node3" presStyleIdx="15" presStyleCnt="29">
        <dgm:presLayoutVars>
          <dgm:chPref val="3"/>
        </dgm:presLayoutVars>
      </dgm:prSet>
      <dgm:spPr/>
    </dgm:pt>
    <dgm:pt modelId="{1716FFA1-1453-4D88-B5BC-3E027948389C}" type="pres">
      <dgm:prSet presAssocID="{9891F134-B735-4FF9-9057-50D5791F69BE}" presName="rootPict" presStyleLbl="alignImgPlace1" presStyleIdx="20" presStyleCnt="37"/>
      <dgm:spPr>
        <a:blipFill rotWithShape="1">
          <a:blip xmlns:r="http://schemas.openxmlformats.org/officeDocument/2006/relationships" r:embed="rId21"/>
          <a:srcRect/>
          <a:stretch>
            <a:fillRect l="-17000" r="-17000"/>
          </a:stretch>
        </a:blipFill>
      </dgm:spPr>
    </dgm:pt>
    <dgm:pt modelId="{00F1CC91-916B-477A-9F4B-9E1E197E85DB}" type="pres">
      <dgm:prSet presAssocID="{9891F134-B735-4FF9-9057-50D5791F69BE}" presName="rootConnector" presStyleLbl="node3" presStyleIdx="15" presStyleCnt="29"/>
      <dgm:spPr/>
    </dgm:pt>
    <dgm:pt modelId="{CFCDC026-44AC-467F-9B15-3F4120277C3F}" type="pres">
      <dgm:prSet presAssocID="{9891F134-B735-4FF9-9057-50D5791F69BE}" presName="hierChild4" presStyleCnt="0"/>
      <dgm:spPr/>
    </dgm:pt>
    <dgm:pt modelId="{C76FEA90-5EC7-49C8-AAA1-DC77454F424A}" type="pres">
      <dgm:prSet presAssocID="{9891F134-B735-4FF9-9057-50D5791F69BE}" presName="hierChild5" presStyleCnt="0"/>
      <dgm:spPr/>
    </dgm:pt>
    <dgm:pt modelId="{0EED174F-1B4F-BD4E-8F48-7BA8E514F7D2}" type="pres">
      <dgm:prSet presAssocID="{E0888E54-4635-427C-9AD2-9C037264D1F4}" presName="Name50" presStyleLbl="parChTrans1D3" presStyleIdx="16" presStyleCnt="29"/>
      <dgm:spPr/>
    </dgm:pt>
    <dgm:pt modelId="{F7C1DA6B-5EFF-9C41-8124-7BE2597FB72D}" type="pres">
      <dgm:prSet presAssocID="{BC461D10-E170-4936-A26A-412700F3C696}" presName="hierRoot2" presStyleCnt="0">
        <dgm:presLayoutVars>
          <dgm:hierBranch val="init"/>
        </dgm:presLayoutVars>
      </dgm:prSet>
      <dgm:spPr/>
    </dgm:pt>
    <dgm:pt modelId="{94CDCDEB-322E-7F41-9556-EDBD4FC353FD}" type="pres">
      <dgm:prSet presAssocID="{BC461D10-E170-4936-A26A-412700F3C696}" presName="rootComposite" presStyleCnt="0"/>
      <dgm:spPr/>
    </dgm:pt>
    <dgm:pt modelId="{47E04AEF-9CEA-4440-BEE2-DA78BDAA5B4E}" type="pres">
      <dgm:prSet presAssocID="{BC461D10-E170-4936-A26A-412700F3C696}" presName="rootText" presStyleLbl="node3" presStyleIdx="16" presStyleCnt="29">
        <dgm:presLayoutVars>
          <dgm:chPref val="3"/>
        </dgm:presLayoutVars>
      </dgm:prSet>
      <dgm:spPr/>
    </dgm:pt>
    <dgm:pt modelId="{A95E4A64-B2A8-9B4F-8067-61B7D41BE3A6}" type="pres">
      <dgm:prSet presAssocID="{BC461D10-E170-4936-A26A-412700F3C696}" presName="rootPict" presStyleLbl="alignImgPlace1" presStyleIdx="21" presStyleCnt="37"/>
      <dgm:spPr>
        <a:blipFill rotWithShape="1">
          <a:blip xmlns:r="http://schemas.openxmlformats.org/officeDocument/2006/relationships" r:embed="rId22"/>
          <a:srcRect/>
          <a:stretch>
            <a:fillRect/>
          </a:stretch>
        </a:blipFill>
      </dgm:spPr>
    </dgm:pt>
    <dgm:pt modelId="{2200C848-3F8A-584F-97C8-983AD3838675}" type="pres">
      <dgm:prSet presAssocID="{BC461D10-E170-4936-A26A-412700F3C696}" presName="rootConnector" presStyleLbl="node3" presStyleIdx="16" presStyleCnt="29"/>
      <dgm:spPr/>
    </dgm:pt>
    <dgm:pt modelId="{B730AB0B-FFE9-CC43-9550-7481DB3FDAA1}" type="pres">
      <dgm:prSet presAssocID="{BC461D10-E170-4936-A26A-412700F3C696}" presName="hierChild4" presStyleCnt="0"/>
      <dgm:spPr/>
    </dgm:pt>
    <dgm:pt modelId="{53D19DE8-66B0-9E4D-9AAD-1EDEAD0D879F}" type="pres">
      <dgm:prSet presAssocID="{BC461D10-E170-4936-A26A-412700F3C696}" presName="hierChild5" presStyleCnt="0"/>
      <dgm:spPr/>
    </dgm:pt>
    <dgm:pt modelId="{A2A1EE15-C160-D549-A428-13EB2B59D059}" type="pres">
      <dgm:prSet presAssocID="{5FD86D29-23FE-46F2-ACE8-D7640A41D399}" presName="Name50" presStyleLbl="parChTrans1D3" presStyleIdx="17" presStyleCnt="29"/>
      <dgm:spPr/>
    </dgm:pt>
    <dgm:pt modelId="{E65DA4C5-47A1-46D1-AE27-A0EBC59A3790}" type="pres">
      <dgm:prSet presAssocID="{A3171B7B-3246-4B9C-A550-EE008B694BF0}" presName="hierRoot2" presStyleCnt="0">
        <dgm:presLayoutVars>
          <dgm:hierBranch val="init"/>
        </dgm:presLayoutVars>
      </dgm:prSet>
      <dgm:spPr/>
    </dgm:pt>
    <dgm:pt modelId="{BD77B745-30C4-4CBC-8791-F98E520FD050}" type="pres">
      <dgm:prSet presAssocID="{A3171B7B-3246-4B9C-A550-EE008B694BF0}" presName="rootComposite" presStyleCnt="0"/>
      <dgm:spPr/>
    </dgm:pt>
    <dgm:pt modelId="{D63D442F-2730-4EBC-90E0-32545A5514B2}" type="pres">
      <dgm:prSet presAssocID="{A3171B7B-3246-4B9C-A550-EE008B694BF0}" presName="rootText" presStyleLbl="node3" presStyleIdx="17" presStyleCnt="29">
        <dgm:presLayoutVars>
          <dgm:chPref val="3"/>
        </dgm:presLayoutVars>
      </dgm:prSet>
      <dgm:spPr>
        <a:xfrm>
          <a:off x="5407128" y="6091443"/>
          <a:ext cx="1225343" cy="612671"/>
        </a:xfrm>
        <a:prstGeom prst="rect">
          <a:avLst/>
        </a:prstGeom>
      </dgm:spPr>
    </dgm:pt>
    <dgm:pt modelId="{ED34B329-2504-499E-88F6-2529724ADA8C}" type="pres">
      <dgm:prSet presAssocID="{A3171B7B-3246-4B9C-A550-EE008B694BF0}" presName="rootPict" presStyleLbl="alignImgPlace1" presStyleIdx="22" presStyleCnt="37"/>
      <dgm:spPr/>
    </dgm:pt>
    <dgm:pt modelId="{DCEED3C1-098D-4204-8129-551E16DE5955}" type="pres">
      <dgm:prSet presAssocID="{A3171B7B-3246-4B9C-A550-EE008B694BF0}" presName="rootConnector" presStyleLbl="node3" presStyleIdx="17" presStyleCnt="29"/>
      <dgm:spPr/>
    </dgm:pt>
    <dgm:pt modelId="{DC25BEFC-1832-405F-A21E-5F101CDD007A}" type="pres">
      <dgm:prSet presAssocID="{A3171B7B-3246-4B9C-A550-EE008B694BF0}" presName="hierChild4" presStyleCnt="0"/>
      <dgm:spPr/>
    </dgm:pt>
    <dgm:pt modelId="{CEA3424D-4FDE-4C41-A5DB-DC9CE4C972EB}" type="pres">
      <dgm:prSet presAssocID="{A3171B7B-3246-4B9C-A550-EE008B694BF0}" presName="hierChild5" presStyleCnt="0"/>
      <dgm:spPr/>
    </dgm:pt>
    <dgm:pt modelId="{46FE78E3-1140-42BE-B2F3-F8FCDA71DB7F}" type="pres">
      <dgm:prSet presAssocID="{9108A115-7E8B-4A09-884A-38F2D6C0FC75}" presName="hierChild5" presStyleCnt="0"/>
      <dgm:spPr/>
    </dgm:pt>
    <dgm:pt modelId="{607557F4-854B-4065-BC6C-5582ED05F319}" type="pres">
      <dgm:prSet presAssocID="{07CBB812-7CF1-45BD-B607-758CB3AEB7A7}" presName="Name37" presStyleLbl="parChTrans1D2" presStyleIdx="4" presStyleCnt="7"/>
      <dgm:spPr/>
    </dgm:pt>
    <dgm:pt modelId="{AB5DB11B-A75D-4444-A3AF-C57536C6ECE6}" type="pres">
      <dgm:prSet presAssocID="{240BEFE3-4EE9-41BA-9D22-799E7BFD5A6F}" presName="hierRoot2" presStyleCnt="0">
        <dgm:presLayoutVars>
          <dgm:hierBranch val="r"/>
        </dgm:presLayoutVars>
      </dgm:prSet>
      <dgm:spPr/>
    </dgm:pt>
    <dgm:pt modelId="{825C77B1-A02D-4D4A-81E8-A6FE0147630E}" type="pres">
      <dgm:prSet presAssocID="{240BEFE3-4EE9-41BA-9D22-799E7BFD5A6F}" presName="rootComposite" presStyleCnt="0"/>
      <dgm:spPr/>
    </dgm:pt>
    <dgm:pt modelId="{9B9AB243-6768-41BC-ACE6-65A62AAD4AF9}" type="pres">
      <dgm:prSet presAssocID="{240BEFE3-4EE9-41BA-9D22-799E7BFD5A6F}" presName="rootText" presStyleLbl="node2" presStyleIdx="4" presStyleCnt="7">
        <dgm:presLayoutVars>
          <dgm:chPref val="3"/>
        </dgm:presLayoutVars>
      </dgm:prSet>
      <dgm:spPr/>
    </dgm:pt>
    <dgm:pt modelId="{1B72FC57-BA7C-4D0E-8387-092D6789C3B8}" type="pres">
      <dgm:prSet presAssocID="{240BEFE3-4EE9-41BA-9D22-799E7BFD5A6F}" presName="rootPict" presStyleLbl="alignImgPlace1" presStyleIdx="23" presStyleCnt="37"/>
      <dgm:spPr>
        <a:blipFill rotWithShape="1">
          <a:blip xmlns:r="http://schemas.openxmlformats.org/officeDocument/2006/relationships" r:embed="rId23"/>
          <a:srcRect/>
          <a:stretch>
            <a:fillRect l="-17000" r="-17000"/>
          </a:stretch>
        </a:blipFill>
      </dgm:spPr>
    </dgm:pt>
    <dgm:pt modelId="{EA650475-357D-4A96-A5ED-B3DB8BFA0D8E}" type="pres">
      <dgm:prSet presAssocID="{240BEFE3-4EE9-41BA-9D22-799E7BFD5A6F}" presName="rootConnector" presStyleLbl="node2" presStyleIdx="4" presStyleCnt="7"/>
      <dgm:spPr/>
    </dgm:pt>
    <dgm:pt modelId="{68AA8D59-0A18-4C47-B7BC-B02C10F73054}" type="pres">
      <dgm:prSet presAssocID="{240BEFE3-4EE9-41BA-9D22-799E7BFD5A6F}" presName="hierChild4" presStyleCnt="0"/>
      <dgm:spPr/>
    </dgm:pt>
    <dgm:pt modelId="{A349D7A4-02F8-4637-9E0E-D7E70F0F6F82}" type="pres">
      <dgm:prSet presAssocID="{A88FF504-B9B4-4E02-B403-3C33BD825EF0}" presName="Name50" presStyleLbl="parChTrans1D3" presStyleIdx="18" presStyleCnt="29"/>
      <dgm:spPr/>
    </dgm:pt>
    <dgm:pt modelId="{F02889C4-DF08-44E8-8782-8D9BFB76762B}" type="pres">
      <dgm:prSet presAssocID="{8DDD98A4-B4D4-438C-B886-2A4B4EEBEB2C}" presName="hierRoot2" presStyleCnt="0">
        <dgm:presLayoutVars>
          <dgm:hierBranch val="init"/>
        </dgm:presLayoutVars>
      </dgm:prSet>
      <dgm:spPr/>
    </dgm:pt>
    <dgm:pt modelId="{F7E3EFD8-5B9A-48CF-9F71-2A12AABAFF70}" type="pres">
      <dgm:prSet presAssocID="{8DDD98A4-B4D4-438C-B886-2A4B4EEBEB2C}" presName="rootComposite" presStyleCnt="0"/>
      <dgm:spPr/>
    </dgm:pt>
    <dgm:pt modelId="{11FE41DD-2AD0-4582-B1D1-61D151104764}" type="pres">
      <dgm:prSet presAssocID="{8DDD98A4-B4D4-438C-B886-2A4B4EEBEB2C}" presName="rootText" presStyleLbl="node3" presStyleIdx="18" presStyleCnt="29">
        <dgm:presLayoutVars>
          <dgm:chPref val="3"/>
        </dgm:presLayoutVars>
      </dgm:prSet>
      <dgm:spPr/>
    </dgm:pt>
    <dgm:pt modelId="{6BA25FAE-EDCC-47CE-B15C-3EE0BF232100}" type="pres">
      <dgm:prSet presAssocID="{8DDD98A4-B4D4-438C-B886-2A4B4EEBEB2C}" presName="rootPict" presStyleLbl="alignImgPlace1" presStyleIdx="24" presStyleCnt="37"/>
      <dgm:spPr>
        <a:blipFill rotWithShape="1">
          <a:blip xmlns:r="http://schemas.openxmlformats.org/officeDocument/2006/relationships" r:embed="rId24"/>
          <a:srcRect/>
          <a:stretch>
            <a:fillRect l="-17000" r="-17000"/>
          </a:stretch>
        </a:blipFill>
      </dgm:spPr>
    </dgm:pt>
    <dgm:pt modelId="{AA8DD20A-2331-4EFE-AA84-39A85D8D9BBF}" type="pres">
      <dgm:prSet presAssocID="{8DDD98A4-B4D4-438C-B886-2A4B4EEBEB2C}" presName="rootConnector" presStyleLbl="node3" presStyleIdx="18" presStyleCnt="29"/>
      <dgm:spPr/>
    </dgm:pt>
    <dgm:pt modelId="{64E35DFB-5576-4163-871E-D098ED6E52E0}" type="pres">
      <dgm:prSet presAssocID="{8DDD98A4-B4D4-438C-B886-2A4B4EEBEB2C}" presName="hierChild4" presStyleCnt="0"/>
      <dgm:spPr/>
    </dgm:pt>
    <dgm:pt modelId="{114A5892-A331-41EB-BAB2-C70421B75A73}" type="pres">
      <dgm:prSet presAssocID="{8DDD98A4-B4D4-438C-B886-2A4B4EEBEB2C}" presName="hierChild5" presStyleCnt="0"/>
      <dgm:spPr/>
    </dgm:pt>
    <dgm:pt modelId="{E3CEE46A-DBFD-486E-9CD6-F2BE83BFBEF6}" type="pres">
      <dgm:prSet presAssocID="{2C654149-02CF-4A46-A459-1D4A931983B9}" presName="Name50" presStyleLbl="parChTrans1D3" presStyleIdx="19" presStyleCnt="29"/>
      <dgm:spPr/>
    </dgm:pt>
    <dgm:pt modelId="{97C649B3-38A0-43D1-B029-5F59186CCBFF}" type="pres">
      <dgm:prSet presAssocID="{D708BB3F-2E9A-4C4C-9E8F-A2434FB39C1C}" presName="hierRoot2" presStyleCnt="0">
        <dgm:presLayoutVars>
          <dgm:hierBranch val="init"/>
        </dgm:presLayoutVars>
      </dgm:prSet>
      <dgm:spPr/>
    </dgm:pt>
    <dgm:pt modelId="{B0C1C2C3-77D2-45FE-A0F4-092FCF8CADE0}" type="pres">
      <dgm:prSet presAssocID="{D708BB3F-2E9A-4C4C-9E8F-A2434FB39C1C}" presName="rootComposite" presStyleCnt="0"/>
      <dgm:spPr/>
    </dgm:pt>
    <dgm:pt modelId="{0C819AC5-7F3A-4BB5-8DD8-9E8A8B63A2FA}" type="pres">
      <dgm:prSet presAssocID="{D708BB3F-2E9A-4C4C-9E8F-A2434FB39C1C}" presName="rootText" presStyleLbl="node3" presStyleIdx="19" presStyleCnt="29">
        <dgm:presLayoutVars>
          <dgm:chPref val="3"/>
        </dgm:presLayoutVars>
      </dgm:prSet>
      <dgm:spPr/>
    </dgm:pt>
    <dgm:pt modelId="{2840BDBC-89F5-4CE8-8E9F-C91F93B814BE}" type="pres">
      <dgm:prSet presAssocID="{D708BB3F-2E9A-4C4C-9E8F-A2434FB39C1C}" presName="rootPict" presStyleLbl="alignImgPlace1" presStyleIdx="25" presStyleCnt="37"/>
      <dgm:spPr>
        <a:blipFill rotWithShape="1">
          <a:blip xmlns:r="http://schemas.openxmlformats.org/officeDocument/2006/relationships" r:embed="rId25"/>
          <a:srcRect/>
          <a:stretch>
            <a:fillRect l="-17000" r="-17000"/>
          </a:stretch>
        </a:blipFill>
      </dgm:spPr>
    </dgm:pt>
    <dgm:pt modelId="{7F607A2E-BB9E-4B2D-BA1E-2CBA91B97578}" type="pres">
      <dgm:prSet presAssocID="{D708BB3F-2E9A-4C4C-9E8F-A2434FB39C1C}" presName="rootConnector" presStyleLbl="node3" presStyleIdx="19" presStyleCnt="29"/>
      <dgm:spPr/>
    </dgm:pt>
    <dgm:pt modelId="{91A9C4FA-3E12-4F85-B24D-307F727A058E}" type="pres">
      <dgm:prSet presAssocID="{D708BB3F-2E9A-4C4C-9E8F-A2434FB39C1C}" presName="hierChild4" presStyleCnt="0"/>
      <dgm:spPr/>
    </dgm:pt>
    <dgm:pt modelId="{D092A7C0-9DF9-435E-990E-AE14AF6075B7}" type="pres">
      <dgm:prSet presAssocID="{D708BB3F-2E9A-4C4C-9E8F-A2434FB39C1C}" presName="hierChild5" presStyleCnt="0"/>
      <dgm:spPr/>
    </dgm:pt>
    <dgm:pt modelId="{5F11D6F4-91A0-4B78-A3C5-89A70B9BC176}" type="pres">
      <dgm:prSet presAssocID="{A1BF03C4-81B7-48F9-83C2-0557F0A11B69}" presName="Name50" presStyleLbl="parChTrans1D3" presStyleIdx="20" presStyleCnt="29"/>
      <dgm:spPr/>
    </dgm:pt>
    <dgm:pt modelId="{9141AA3E-743E-461C-BF25-37A6A506B50C}" type="pres">
      <dgm:prSet presAssocID="{13C2A3D8-45F1-4805-8425-F8AF037E1C26}" presName="hierRoot2" presStyleCnt="0">
        <dgm:presLayoutVars>
          <dgm:hierBranch val="init"/>
        </dgm:presLayoutVars>
      </dgm:prSet>
      <dgm:spPr/>
    </dgm:pt>
    <dgm:pt modelId="{04E6E410-D50A-483D-9712-D9164C979B80}" type="pres">
      <dgm:prSet presAssocID="{13C2A3D8-45F1-4805-8425-F8AF037E1C26}" presName="rootComposite" presStyleCnt="0"/>
      <dgm:spPr/>
    </dgm:pt>
    <dgm:pt modelId="{512C723F-D0E6-454E-89A5-4E909F9B759A}" type="pres">
      <dgm:prSet presAssocID="{13C2A3D8-45F1-4805-8425-F8AF037E1C26}" presName="rootText" presStyleLbl="node3" presStyleIdx="20" presStyleCnt="29">
        <dgm:presLayoutVars>
          <dgm:chPref val="3"/>
        </dgm:presLayoutVars>
      </dgm:prSet>
      <dgm:spPr/>
    </dgm:pt>
    <dgm:pt modelId="{265C0559-DE2E-4785-BCFA-B3031E14E360}" type="pres">
      <dgm:prSet presAssocID="{13C2A3D8-45F1-4805-8425-F8AF037E1C26}" presName="rootPict" presStyleLbl="alignImgPlace1" presStyleIdx="26" presStyleCnt="37"/>
      <dgm:spPr>
        <a:blipFill>
          <a:blip xmlns:r="http://schemas.openxmlformats.org/officeDocument/2006/relationships" r:embed="rId26">
            <a:extLst>
              <a:ext uri="{28A0092B-C50C-407E-A947-70E740481C1C}">
                <a14:useLocalDpi xmlns:a14="http://schemas.microsoft.com/office/drawing/2010/main" val="0"/>
              </a:ext>
            </a:extLst>
          </a:blip>
          <a:srcRect/>
          <a:stretch>
            <a:fillRect l="-17000" r="-17000"/>
          </a:stretch>
        </a:blipFill>
      </dgm:spPr>
    </dgm:pt>
    <dgm:pt modelId="{6CCE7053-B04F-4216-85FB-B18A9F4E690B}" type="pres">
      <dgm:prSet presAssocID="{13C2A3D8-45F1-4805-8425-F8AF037E1C26}" presName="rootConnector" presStyleLbl="node3" presStyleIdx="20" presStyleCnt="29"/>
      <dgm:spPr/>
    </dgm:pt>
    <dgm:pt modelId="{D9E05578-AD3E-4697-950F-C88F4A70E6D9}" type="pres">
      <dgm:prSet presAssocID="{13C2A3D8-45F1-4805-8425-F8AF037E1C26}" presName="hierChild4" presStyleCnt="0"/>
      <dgm:spPr/>
    </dgm:pt>
    <dgm:pt modelId="{188DE336-D9F4-4B0F-94B6-60882A84B9CF}" type="pres">
      <dgm:prSet presAssocID="{13C2A3D8-45F1-4805-8425-F8AF037E1C26}" presName="hierChild5" presStyleCnt="0"/>
      <dgm:spPr/>
    </dgm:pt>
    <dgm:pt modelId="{FCEEDA76-A2BA-491D-9F46-ABB8479DD104}" type="pres">
      <dgm:prSet presAssocID="{70F9D798-50DE-481E-BA8C-68F6820E224D}" presName="Name50" presStyleLbl="parChTrans1D3" presStyleIdx="21" presStyleCnt="29"/>
      <dgm:spPr/>
    </dgm:pt>
    <dgm:pt modelId="{008E4CB8-2D16-4EE5-BFDE-1DEF1418FD67}" type="pres">
      <dgm:prSet presAssocID="{2D3F94B9-A8B0-42E3-9446-1F70E276BD3B}" presName="hierRoot2" presStyleCnt="0">
        <dgm:presLayoutVars>
          <dgm:hierBranch val="init"/>
        </dgm:presLayoutVars>
      </dgm:prSet>
      <dgm:spPr/>
    </dgm:pt>
    <dgm:pt modelId="{B9FC92C1-46D5-4D46-9D1C-61A6C23510D5}" type="pres">
      <dgm:prSet presAssocID="{2D3F94B9-A8B0-42E3-9446-1F70E276BD3B}" presName="rootComposite" presStyleCnt="0"/>
      <dgm:spPr/>
    </dgm:pt>
    <dgm:pt modelId="{846FC1B3-F7D1-47B5-B77D-3254A84F4CDE}" type="pres">
      <dgm:prSet presAssocID="{2D3F94B9-A8B0-42E3-9446-1F70E276BD3B}" presName="rootText" presStyleLbl="node3" presStyleIdx="21" presStyleCnt="29">
        <dgm:presLayoutVars>
          <dgm:chPref val="3"/>
        </dgm:presLayoutVars>
      </dgm:prSet>
      <dgm:spPr/>
    </dgm:pt>
    <dgm:pt modelId="{4D547F88-BD06-4ACF-B471-3AEDBE71CAC1}" type="pres">
      <dgm:prSet presAssocID="{2D3F94B9-A8B0-42E3-9446-1F70E276BD3B}" presName="rootPict" presStyleLbl="alignImgPlace1" presStyleIdx="27" presStyleCnt="37"/>
      <dgm:spPr>
        <a:blipFill rotWithShape="1">
          <a:blip xmlns:r="http://schemas.openxmlformats.org/officeDocument/2006/relationships" r:embed="rId27"/>
          <a:srcRect/>
          <a:stretch>
            <a:fillRect l="-17000" r="-17000"/>
          </a:stretch>
        </a:blipFill>
      </dgm:spPr>
    </dgm:pt>
    <dgm:pt modelId="{9CDC81AB-8B38-4E74-9007-DE31435367DC}" type="pres">
      <dgm:prSet presAssocID="{2D3F94B9-A8B0-42E3-9446-1F70E276BD3B}" presName="rootConnector" presStyleLbl="node3" presStyleIdx="21" presStyleCnt="29"/>
      <dgm:spPr/>
    </dgm:pt>
    <dgm:pt modelId="{16F3ABB6-A951-42B3-81FD-36ABA2A1E79B}" type="pres">
      <dgm:prSet presAssocID="{2D3F94B9-A8B0-42E3-9446-1F70E276BD3B}" presName="hierChild4" presStyleCnt="0"/>
      <dgm:spPr/>
    </dgm:pt>
    <dgm:pt modelId="{F01713B7-488C-45BA-A4FC-8D58C32F95F2}" type="pres">
      <dgm:prSet presAssocID="{2D3F94B9-A8B0-42E3-9446-1F70E276BD3B}" presName="hierChild5" presStyleCnt="0"/>
      <dgm:spPr/>
    </dgm:pt>
    <dgm:pt modelId="{EF65E094-82AC-457C-B098-D77F32A7FE51}" type="pres">
      <dgm:prSet presAssocID="{F17F301F-13B2-4C10-A130-801A5F9FE4D3}" presName="Name50" presStyleLbl="parChTrans1D3" presStyleIdx="22" presStyleCnt="29"/>
      <dgm:spPr/>
    </dgm:pt>
    <dgm:pt modelId="{E8B154EB-7B53-4F8F-99C6-96FD7176EFFD}" type="pres">
      <dgm:prSet presAssocID="{86BFED5E-7116-4C5A-9070-4DC2DBCC761B}" presName="hierRoot2" presStyleCnt="0">
        <dgm:presLayoutVars>
          <dgm:hierBranch val="init"/>
        </dgm:presLayoutVars>
      </dgm:prSet>
      <dgm:spPr/>
    </dgm:pt>
    <dgm:pt modelId="{D4148556-1C2A-4766-AC0C-23D97849945F}" type="pres">
      <dgm:prSet presAssocID="{86BFED5E-7116-4C5A-9070-4DC2DBCC761B}" presName="rootComposite" presStyleCnt="0"/>
      <dgm:spPr/>
    </dgm:pt>
    <dgm:pt modelId="{7A6954FB-2549-48D8-9476-1CF28AF6B2B6}" type="pres">
      <dgm:prSet presAssocID="{86BFED5E-7116-4C5A-9070-4DC2DBCC761B}" presName="rootText" presStyleLbl="node3" presStyleIdx="22" presStyleCnt="29">
        <dgm:presLayoutVars>
          <dgm:chPref val="3"/>
        </dgm:presLayoutVars>
      </dgm:prSet>
      <dgm:spPr/>
    </dgm:pt>
    <dgm:pt modelId="{8981BA58-E6F2-4FBC-BE2C-AF3940C077B5}" type="pres">
      <dgm:prSet presAssocID="{86BFED5E-7116-4C5A-9070-4DC2DBCC761B}" presName="rootPict" presStyleLbl="alignImgPlace1" presStyleIdx="28" presStyleCnt="37"/>
      <dgm:spPr/>
    </dgm:pt>
    <dgm:pt modelId="{6592373A-99EE-40FB-A6CB-40FA45D0F0D8}" type="pres">
      <dgm:prSet presAssocID="{86BFED5E-7116-4C5A-9070-4DC2DBCC761B}" presName="rootConnector" presStyleLbl="node3" presStyleIdx="22" presStyleCnt="29"/>
      <dgm:spPr/>
    </dgm:pt>
    <dgm:pt modelId="{AE8591C6-BA43-48B1-B25E-C94E07CE0BDA}" type="pres">
      <dgm:prSet presAssocID="{86BFED5E-7116-4C5A-9070-4DC2DBCC761B}" presName="hierChild4" presStyleCnt="0"/>
      <dgm:spPr/>
    </dgm:pt>
    <dgm:pt modelId="{A36EA5C3-A066-49E2-95F3-E49F4C8AF0F7}" type="pres">
      <dgm:prSet presAssocID="{86BFED5E-7116-4C5A-9070-4DC2DBCC761B}" presName="hierChild5" presStyleCnt="0"/>
      <dgm:spPr/>
    </dgm:pt>
    <dgm:pt modelId="{5AB32D8D-AA9C-48CE-8264-85180522F2B1}" type="pres">
      <dgm:prSet presAssocID="{240BEFE3-4EE9-41BA-9D22-799E7BFD5A6F}" presName="hierChild5" presStyleCnt="0"/>
      <dgm:spPr/>
    </dgm:pt>
    <dgm:pt modelId="{D2BBAC0D-1440-41F1-A101-6E1EECC997EC}" type="pres">
      <dgm:prSet presAssocID="{6809784B-82EE-4C56-8BB1-2C0A0254F9E0}" presName="Name37" presStyleLbl="parChTrans1D2" presStyleIdx="5" presStyleCnt="7"/>
      <dgm:spPr/>
    </dgm:pt>
    <dgm:pt modelId="{A234706A-65C8-4F59-A6D4-633860074AF7}" type="pres">
      <dgm:prSet presAssocID="{42823B1C-A663-4681-98BB-7B28C9888CD3}" presName="hierRoot2" presStyleCnt="0">
        <dgm:presLayoutVars>
          <dgm:hierBranch val="r"/>
        </dgm:presLayoutVars>
      </dgm:prSet>
      <dgm:spPr/>
    </dgm:pt>
    <dgm:pt modelId="{F31C3C5A-DFA0-4B00-B70C-F149C630CECA}" type="pres">
      <dgm:prSet presAssocID="{42823B1C-A663-4681-98BB-7B28C9888CD3}" presName="rootComposite" presStyleCnt="0"/>
      <dgm:spPr/>
    </dgm:pt>
    <dgm:pt modelId="{3FD154FA-0CF5-4094-B6D1-BF22CB33D2E2}" type="pres">
      <dgm:prSet presAssocID="{42823B1C-A663-4681-98BB-7B28C9888CD3}" presName="rootText" presStyleLbl="node2" presStyleIdx="5" presStyleCnt="7">
        <dgm:presLayoutVars>
          <dgm:chPref val="3"/>
        </dgm:presLayoutVars>
      </dgm:prSet>
      <dgm:spPr/>
    </dgm:pt>
    <dgm:pt modelId="{F69DD77B-51B1-46F3-978B-1D886241D4BA}" type="pres">
      <dgm:prSet presAssocID="{42823B1C-A663-4681-98BB-7B28C9888CD3}" presName="rootPict" presStyleLbl="alignImgPlace1" presStyleIdx="29" presStyleCnt="37"/>
      <dgm:spPr>
        <a:blipFill rotWithShape="1">
          <a:blip xmlns:r="http://schemas.openxmlformats.org/officeDocument/2006/relationships" r:embed="rId28"/>
          <a:srcRect/>
          <a:stretch>
            <a:fillRect l="-26000" r="-26000"/>
          </a:stretch>
        </a:blipFill>
      </dgm:spPr>
    </dgm:pt>
    <dgm:pt modelId="{73ACAC94-BE00-4DE5-8F1A-4D4E1C506EAD}" type="pres">
      <dgm:prSet presAssocID="{42823B1C-A663-4681-98BB-7B28C9888CD3}" presName="rootConnector" presStyleLbl="node2" presStyleIdx="5" presStyleCnt="7"/>
      <dgm:spPr/>
    </dgm:pt>
    <dgm:pt modelId="{6B40F023-34E7-45F4-9CE8-E3BA21D85B08}" type="pres">
      <dgm:prSet presAssocID="{42823B1C-A663-4681-98BB-7B28C9888CD3}" presName="hierChild4" presStyleCnt="0"/>
      <dgm:spPr/>
    </dgm:pt>
    <dgm:pt modelId="{30F937C6-A867-4ABC-A9C4-B237E65C661A}" type="pres">
      <dgm:prSet presAssocID="{B5B3E4B5-45A8-495D-90C9-A75AD42D405C}" presName="Name50" presStyleLbl="parChTrans1D3" presStyleIdx="23" presStyleCnt="29"/>
      <dgm:spPr>
        <a:xfrm>
          <a:off x="8188658" y="1484150"/>
          <a:ext cx="183801" cy="563658"/>
        </a:xfrm>
        <a:custGeom>
          <a:avLst/>
          <a:gdLst/>
          <a:ahLst/>
          <a:cxnLst/>
          <a:rect l="0" t="0" r="0" b="0"/>
          <a:pathLst>
            <a:path>
              <a:moveTo>
                <a:pt x="0" y="0"/>
              </a:moveTo>
              <a:lnTo>
                <a:pt x="0" y="563658"/>
              </a:lnTo>
              <a:lnTo>
                <a:pt x="183801" y="563658"/>
              </a:lnTo>
            </a:path>
          </a:pathLst>
        </a:custGeom>
      </dgm:spPr>
    </dgm:pt>
    <dgm:pt modelId="{C46D7E4B-40C4-4B07-A145-21C1DF12DB5D}" type="pres">
      <dgm:prSet presAssocID="{78EF8073-93D7-4B96-A640-A24E41B21F6E}" presName="hierRoot2" presStyleCnt="0">
        <dgm:presLayoutVars>
          <dgm:hierBranch val="init"/>
        </dgm:presLayoutVars>
      </dgm:prSet>
      <dgm:spPr/>
    </dgm:pt>
    <dgm:pt modelId="{61C1425C-C88B-43C4-B2EA-693289391DE8}" type="pres">
      <dgm:prSet presAssocID="{78EF8073-93D7-4B96-A640-A24E41B21F6E}" presName="rootComposite" presStyleCnt="0"/>
      <dgm:spPr/>
    </dgm:pt>
    <dgm:pt modelId="{1B71894A-5A16-4C00-8998-45A36755B3B9}" type="pres">
      <dgm:prSet presAssocID="{78EF8073-93D7-4B96-A640-A24E41B21F6E}" presName="rootText" presStyleLbl="node3" presStyleIdx="23" presStyleCnt="29">
        <dgm:presLayoutVars>
          <dgm:chPref val="3"/>
        </dgm:presLayoutVars>
      </dgm:prSet>
      <dgm:spPr/>
    </dgm:pt>
    <dgm:pt modelId="{95B09D3E-E906-40CB-9786-B9C0E3558821}" type="pres">
      <dgm:prSet presAssocID="{78EF8073-93D7-4B96-A640-A24E41B21F6E}" presName="rootPict" presStyleLbl="alignImgPlace1" presStyleIdx="30" presStyleCnt="37"/>
      <dgm:spPr>
        <a:blipFill rotWithShape="1">
          <a:blip xmlns:r="http://schemas.openxmlformats.org/officeDocument/2006/relationships" r:embed="rId29"/>
          <a:srcRect/>
          <a:stretch>
            <a:fillRect t="-17000" b="-17000"/>
          </a:stretch>
        </a:blipFill>
      </dgm:spPr>
    </dgm:pt>
    <dgm:pt modelId="{86267A9A-7EE3-4CAF-924B-1DEE9EC29F1B}" type="pres">
      <dgm:prSet presAssocID="{78EF8073-93D7-4B96-A640-A24E41B21F6E}" presName="rootConnector" presStyleLbl="node3" presStyleIdx="23" presStyleCnt="29"/>
      <dgm:spPr/>
    </dgm:pt>
    <dgm:pt modelId="{09827F4C-EB72-4E35-A121-70E9302F35BB}" type="pres">
      <dgm:prSet presAssocID="{78EF8073-93D7-4B96-A640-A24E41B21F6E}" presName="hierChild4" presStyleCnt="0"/>
      <dgm:spPr/>
    </dgm:pt>
    <dgm:pt modelId="{5675B6E8-E114-455B-8BDE-6408CB93A2F2}" type="pres">
      <dgm:prSet presAssocID="{78EF8073-93D7-4B96-A640-A24E41B21F6E}" presName="hierChild5" presStyleCnt="0"/>
      <dgm:spPr/>
    </dgm:pt>
    <dgm:pt modelId="{7FA1C136-8A9A-7D43-B8FF-C1A2CF41742B}" type="pres">
      <dgm:prSet presAssocID="{555BD422-FF7C-4CB8-9FF7-EC5C03ADC7A2}" presName="Name50" presStyleLbl="parChTrans1D3" presStyleIdx="24" presStyleCnt="29"/>
      <dgm:spPr/>
    </dgm:pt>
    <dgm:pt modelId="{E2DC7E30-2C78-DE4E-A2A4-004B2B08F7BA}" type="pres">
      <dgm:prSet presAssocID="{2AA48857-49FC-45B9-B806-73E40AEC02F1}" presName="hierRoot2" presStyleCnt="0">
        <dgm:presLayoutVars>
          <dgm:hierBranch val="init"/>
        </dgm:presLayoutVars>
      </dgm:prSet>
      <dgm:spPr/>
    </dgm:pt>
    <dgm:pt modelId="{E26E5272-9DEA-A14A-9195-19FA64ACE151}" type="pres">
      <dgm:prSet presAssocID="{2AA48857-49FC-45B9-B806-73E40AEC02F1}" presName="rootComposite" presStyleCnt="0"/>
      <dgm:spPr/>
    </dgm:pt>
    <dgm:pt modelId="{8C54AF2C-C4D5-0C4A-9DA0-764ACE526DE3}" type="pres">
      <dgm:prSet presAssocID="{2AA48857-49FC-45B9-B806-73E40AEC02F1}" presName="rootText" presStyleLbl="node3" presStyleIdx="24" presStyleCnt="29">
        <dgm:presLayoutVars>
          <dgm:chPref val="3"/>
        </dgm:presLayoutVars>
      </dgm:prSet>
      <dgm:spPr/>
    </dgm:pt>
    <dgm:pt modelId="{16776A48-1C54-5249-AA47-2B2DFB80354D}" type="pres">
      <dgm:prSet presAssocID="{2AA48857-49FC-45B9-B806-73E40AEC02F1}" presName="rootPict" presStyleLbl="alignImgPlace1" presStyleIdx="31" presStyleCnt="37"/>
      <dgm:spPr/>
    </dgm:pt>
    <dgm:pt modelId="{78F26B6C-C097-5145-B87B-C820A552F919}" type="pres">
      <dgm:prSet presAssocID="{2AA48857-49FC-45B9-B806-73E40AEC02F1}" presName="rootConnector" presStyleLbl="node3" presStyleIdx="24" presStyleCnt="29"/>
      <dgm:spPr/>
    </dgm:pt>
    <dgm:pt modelId="{7A51CB91-92A5-3042-A9B4-45A1F2702A0C}" type="pres">
      <dgm:prSet presAssocID="{2AA48857-49FC-45B9-B806-73E40AEC02F1}" presName="hierChild4" presStyleCnt="0"/>
      <dgm:spPr/>
    </dgm:pt>
    <dgm:pt modelId="{4BEA2397-0B2F-AF40-AD82-A1E03EAD0DEF}" type="pres">
      <dgm:prSet presAssocID="{2AA48857-49FC-45B9-B806-73E40AEC02F1}" presName="hierChild5" presStyleCnt="0"/>
      <dgm:spPr/>
    </dgm:pt>
    <dgm:pt modelId="{A4718D8D-16EA-42AD-A4CF-25D4936B24B5}" type="pres">
      <dgm:prSet presAssocID="{42823B1C-A663-4681-98BB-7B28C9888CD3}" presName="hierChild5" presStyleCnt="0"/>
      <dgm:spPr/>
    </dgm:pt>
    <dgm:pt modelId="{0543260C-921A-4DA8-BF2C-B6C2FD56070B}" type="pres">
      <dgm:prSet presAssocID="{93EF5F68-1A4E-4D0C-99DB-13CEEE5FF4E7}" presName="Name37" presStyleLbl="parChTrans1D2" presStyleIdx="6" presStyleCnt="7"/>
      <dgm:spPr/>
    </dgm:pt>
    <dgm:pt modelId="{80F08FC8-FDCA-46CF-86AA-F3C8B097CFFC}" type="pres">
      <dgm:prSet presAssocID="{F0B3648B-9BD8-47E9-8DC5-D4B06FFAC2B1}" presName="hierRoot2" presStyleCnt="0">
        <dgm:presLayoutVars>
          <dgm:hierBranch val="init"/>
        </dgm:presLayoutVars>
      </dgm:prSet>
      <dgm:spPr/>
    </dgm:pt>
    <dgm:pt modelId="{92215763-A9D8-4072-B0FC-180C026BE352}" type="pres">
      <dgm:prSet presAssocID="{F0B3648B-9BD8-47E9-8DC5-D4B06FFAC2B1}" presName="rootComposite" presStyleCnt="0"/>
      <dgm:spPr/>
    </dgm:pt>
    <dgm:pt modelId="{DAD5EED2-D283-4745-83AC-69D8F1CCBE4F}" type="pres">
      <dgm:prSet presAssocID="{F0B3648B-9BD8-47E9-8DC5-D4B06FFAC2B1}" presName="rootText" presStyleLbl="node2" presStyleIdx="6" presStyleCnt="7" custScaleX="125957">
        <dgm:presLayoutVars>
          <dgm:chPref val="3"/>
        </dgm:presLayoutVars>
      </dgm:prSet>
      <dgm:spPr/>
    </dgm:pt>
    <dgm:pt modelId="{3F73D3C7-EF26-4958-B51F-9A2992F3F5A9}" type="pres">
      <dgm:prSet presAssocID="{F0B3648B-9BD8-47E9-8DC5-D4B06FFAC2B1}" presName="rootPict" presStyleLbl="alignImgPlace1" presStyleIdx="32" presStyleCnt="37" custLinFactNeighborX="-38536" custLinFactNeighborY="-4598"/>
      <dgm:spPr>
        <a:blipFill rotWithShape="1">
          <a:blip xmlns:r="http://schemas.openxmlformats.org/officeDocument/2006/relationships" r:embed="rId30"/>
          <a:srcRect/>
          <a:stretch>
            <a:fillRect l="-17000" r="-17000"/>
          </a:stretch>
        </a:blipFill>
      </dgm:spPr>
    </dgm:pt>
    <dgm:pt modelId="{846DC7A7-8551-4A03-BBC0-A97C27E26C75}" type="pres">
      <dgm:prSet presAssocID="{F0B3648B-9BD8-47E9-8DC5-D4B06FFAC2B1}" presName="rootConnector" presStyleLbl="node2" presStyleIdx="6" presStyleCnt="7"/>
      <dgm:spPr/>
    </dgm:pt>
    <dgm:pt modelId="{DB32B51C-8332-4A86-A535-BAA70DECC108}" type="pres">
      <dgm:prSet presAssocID="{F0B3648B-9BD8-47E9-8DC5-D4B06FFAC2B1}" presName="hierChild4" presStyleCnt="0"/>
      <dgm:spPr/>
    </dgm:pt>
    <dgm:pt modelId="{0F2B94A8-5AFD-4E40-8C1C-3A2354EDAE61}" type="pres">
      <dgm:prSet presAssocID="{5400ACA0-B163-4566-9438-BF8CADB19115}" presName="Name37" presStyleLbl="parChTrans1D3" presStyleIdx="25" presStyleCnt="29"/>
      <dgm:spPr/>
    </dgm:pt>
    <dgm:pt modelId="{EA270491-A41E-4223-9F33-6AD435C93127}" type="pres">
      <dgm:prSet presAssocID="{99BC5DB4-6ED3-4593-B6C4-81ECA31BF649}" presName="hierRoot2" presStyleCnt="0">
        <dgm:presLayoutVars>
          <dgm:hierBranch val="init"/>
        </dgm:presLayoutVars>
      </dgm:prSet>
      <dgm:spPr/>
    </dgm:pt>
    <dgm:pt modelId="{635E3B54-61B8-4262-B7D8-03E67868CB81}" type="pres">
      <dgm:prSet presAssocID="{99BC5DB4-6ED3-4593-B6C4-81ECA31BF649}" presName="rootComposite" presStyleCnt="0"/>
      <dgm:spPr/>
    </dgm:pt>
    <dgm:pt modelId="{4E26DEE6-77BF-4475-8BEB-F1458BD5F438}" type="pres">
      <dgm:prSet presAssocID="{99BC5DB4-6ED3-4593-B6C4-81ECA31BF649}" presName="rootText" presStyleLbl="node3" presStyleIdx="25" presStyleCnt="29">
        <dgm:presLayoutVars>
          <dgm:chPref val="3"/>
        </dgm:presLayoutVars>
      </dgm:prSet>
      <dgm:spPr/>
    </dgm:pt>
    <dgm:pt modelId="{AA37B88D-62DA-406A-928B-A2DC8912BAE0}" type="pres">
      <dgm:prSet presAssocID="{99BC5DB4-6ED3-4593-B6C4-81ECA31BF649}" presName="rootPict" presStyleLbl="alignImgPlace1" presStyleIdx="33" presStyleCnt="37"/>
      <dgm:spPr>
        <a:blipFill rotWithShape="1">
          <a:blip xmlns:r="http://schemas.openxmlformats.org/officeDocument/2006/relationships" r:embed="rId31"/>
          <a:srcRect/>
          <a:stretch>
            <a:fillRect l="-17000" r="-17000"/>
          </a:stretch>
        </a:blipFill>
      </dgm:spPr>
    </dgm:pt>
    <dgm:pt modelId="{5F345CDD-26F7-4FBD-BE96-9BAE812BC78A}" type="pres">
      <dgm:prSet presAssocID="{99BC5DB4-6ED3-4593-B6C4-81ECA31BF649}" presName="rootConnector" presStyleLbl="node3" presStyleIdx="25" presStyleCnt="29"/>
      <dgm:spPr/>
    </dgm:pt>
    <dgm:pt modelId="{D03CC26E-BC40-483F-B1CE-FD07E14D0261}" type="pres">
      <dgm:prSet presAssocID="{99BC5DB4-6ED3-4593-B6C4-81ECA31BF649}" presName="hierChild4" presStyleCnt="0"/>
      <dgm:spPr/>
    </dgm:pt>
    <dgm:pt modelId="{DD2D001D-1431-4D38-99F9-47724F680100}" type="pres">
      <dgm:prSet presAssocID="{99BC5DB4-6ED3-4593-B6C4-81ECA31BF649}" presName="hierChild5" presStyleCnt="0"/>
      <dgm:spPr/>
    </dgm:pt>
    <dgm:pt modelId="{FC1B2263-9F41-4F61-8584-1E782783438E}" type="pres">
      <dgm:prSet presAssocID="{81D821F0-ED52-4E8A-AB1C-C119F5CD7362}" presName="Name37" presStyleLbl="parChTrans1D3" presStyleIdx="26" presStyleCnt="29"/>
      <dgm:spPr/>
    </dgm:pt>
    <dgm:pt modelId="{5666AAB6-F27D-467E-ACA2-3F49814F6F2D}" type="pres">
      <dgm:prSet presAssocID="{A1364BA7-7619-4340-BECC-B8BBD2A195EB}" presName="hierRoot2" presStyleCnt="0">
        <dgm:presLayoutVars>
          <dgm:hierBranch val="init"/>
        </dgm:presLayoutVars>
      </dgm:prSet>
      <dgm:spPr/>
    </dgm:pt>
    <dgm:pt modelId="{04972906-12CC-4652-BEB9-994D4BAFE136}" type="pres">
      <dgm:prSet presAssocID="{A1364BA7-7619-4340-BECC-B8BBD2A195EB}" presName="rootComposite" presStyleCnt="0"/>
      <dgm:spPr/>
    </dgm:pt>
    <dgm:pt modelId="{770640F5-079C-46CA-B48A-98A5554A5488}" type="pres">
      <dgm:prSet presAssocID="{A1364BA7-7619-4340-BECC-B8BBD2A195EB}" presName="rootText" presStyleLbl="node3" presStyleIdx="26" presStyleCnt="29">
        <dgm:presLayoutVars>
          <dgm:chPref val="3"/>
        </dgm:presLayoutVars>
      </dgm:prSet>
      <dgm:spPr/>
    </dgm:pt>
    <dgm:pt modelId="{FD58B0D2-FD1C-469F-B7CD-FD179E9EE0AE}" type="pres">
      <dgm:prSet presAssocID="{A1364BA7-7619-4340-BECC-B8BBD2A195EB}" presName="rootPict" presStyleLbl="alignImgPlace1" presStyleIdx="34" presStyleCnt="37"/>
      <dgm:spPr>
        <a:blipFill rotWithShape="1">
          <a:blip xmlns:r="http://schemas.openxmlformats.org/officeDocument/2006/relationships" r:embed="rId32"/>
          <a:srcRect/>
          <a:stretch>
            <a:fillRect l="-17000" r="-17000"/>
          </a:stretch>
        </a:blipFill>
      </dgm:spPr>
    </dgm:pt>
    <dgm:pt modelId="{4F257715-2237-44A7-81D2-AFC9D84E5A3D}" type="pres">
      <dgm:prSet presAssocID="{A1364BA7-7619-4340-BECC-B8BBD2A195EB}" presName="rootConnector" presStyleLbl="node3" presStyleIdx="26" presStyleCnt="29"/>
      <dgm:spPr/>
    </dgm:pt>
    <dgm:pt modelId="{5F12DB1B-C50A-415C-9A5B-691BD9CBD66A}" type="pres">
      <dgm:prSet presAssocID="{A1364BA7-7619-4340-BECC-B8BBD2A195EB}" presName="hierChild4" presStyleCnt="0"/>
      <dgm:spPr/>
    </dgm:pt>
    <dgm:pt modelId="{E2BB7A1D-0950-4A45-8329-03148E4A9625}" type="pres">
      <dgm:prSet presAssocID="{A1364BA7-7619-4340-BECC-B8BBD2A195EB}" presName="hierChild5" presStyleCnt="0"/>
      <dgm:spPr/>
    </dgm:pt>
    <dgm:pt modelId="{30B6A5EF-7E0E-425B-BF45-A480241DEB60}" type="pres">
      <dgm:prSet presAssocID="{8C4F8419-85E4-4783-9515-DF0088B351CA}" presName="Name37" presStyleLbl="parChTrans1D3" presStyleIdx="27" presStyleCnt="29"/>
      <dgm:spPr/>
    </dgm:pt>
    <dgm:pt modelId="{134A843A-5C0E-4E8B-BD55-59CA1F7FE7F1}" type="pres">
      <dgm:prSet presAssocID="{76D15BB4-AED5-4993-8905-A32230E34E5A}" presName="hierRoot2" presStyleCnt="0">
        <dgm:presLayoutVars>
          <dgm:hierBranch val="init"/>
        </dgm:presLayoutVars>
      </dgm:prSet>
      <dgm:spPr/>
    </dgm:pt>
    <dgm:pt modelId="{B232D810-BA14-40DD-9C01-DCC781C874AD}" type="pres">
      <dgm:prSet presAssocID="{76D15BB4-AED5-4993-8905-A32230E34E5A}" presName="rootComposite" presStyleCnt="0"/>
      <dgm:spPr/>
    </dgm:pt>
    <dgm:pt modelId="{B2B16826-AD95-47A3-AB1F-4F8398A46CB2}" type="pres">
      <dgm:prSet presAssocID="{76D15BB4-AED5-4993-8905-A32230E34E5A}" presName="rootText" presStyleLbl="node3" presStyleIdx="27" presStyleCnt="29">
        <dgm:presLayoutVars>
          <dgm:chPref val="3"/>
        </dgm:presLayoutVars>
      </dgm:prSet>
      <dgm:spPr/>
    </dgm:pt>
    <dgm:pt modelId="{31F147EE-5555-4139-BCCE-4943B4A28A79}" type="pres">
      <dgm:prSet presAssocID="{76D15BB4-AED5-4993-8905-A32230E34E5A}" presName="rootPict" presStyleLbl="alignImgPlace1" presStyleIdx="35" presStyleCnt="37"/>
      <dgm:spPr>
        <a:blipFill rotWithShape="1">
          <a:blip xmlns:r="http://schemas.openxmlformats.org/officeDocument/2006/relationships" r:embed="rId33"/>
          <a:srcRect/>
          <a:stretch>
            <a:fillRect l="-17000" r="-17000"/>
          </a:stretch>
        </a:blipFill>
      </dgm:spPr>
    </dgm:pt>
    <dgm:pt modelId="{A3C2E8B5-629E-49EB-B3E4-D685017C649B}" type="pres">
      <dgm:prSet presAssocID="{76D15BB4-AED5-4993-8905-A32230E34E5A}" presName="rootConnector" presStyleLbl="node3" presStyleIdx="27" presStyleCnt="29"/>
      <dgm:spPr/>
    </dgm:pt>
    <dgm:pt modelId="{BB83B52C-49AC-4716-AE5A-D4D9CC15EA83}" type="pres">
      <dgm:prSet presAssocID="{76D15BB4-AED5-4993-8905-A32230E34E5A}" presName="hierChild4" presStyleCnt="0"/>
      <dgm:spPr/>
    </dgm:pt>
    <dgm:pt modelId="{CA8F58DF-6024-4258-8A4E-EBE420E2A43D}" type="pres">
      <dgm:prSet presAssocID="{76D15BB4-AED5-4993-8905-A32230E34E5A}" presName="hierChild5" presStyleCnt="0"/>
      <dgm:spPr/>
    </dgm:pt>
    <dgm:pt modelId="{6A7D27F7-9615-4C06-9C27-47257219874A}" type="pres">
      <dgm:prSet presAssocID="{21E1E670-3AD6-4593-A82F-06792467C7C6}" presName="Name37" presStyleLbl="parChTrans1D3" presStyleIdx="28" presStyleCnt="29"/>
      <dgm:spPr/>
    </dgm:pt>
    <dgm:pt modelId="{9BF75AE4-2747-450F-8B14-DBAC62F7E3C9}" type="pres">
      <dgm:prSet presAssocID="{EA2DF162-D869-4DFF-AC8D-6E13AD126259}" presName="hierRoot2" presStyleCnt="0">
        <dgm:presLayoutVars>
          <dgm:hierBranch val="init"/>
        </dgm:presLayoutVars>
      </dgm:prSet>
      <dgm:spPr/>
    </dgm:pt>
    <dgm:pt modelId="{B9BDAE6E-22EE-4E1A-9EE8-F18C4A4720C4}" type="pres">
      <dgm:prSet presAssocID="{EA2DF162-D869-4DFF-AC8D-6E13AD126259}" presName="rootComposite" presStyleCnt="0"/>
      <dgm:spPr/>
    </dgm:pt>
    <dgm:pt modelId="{A6355EA2-1B66-4F0E-BBA1-A0849C4A2D49}" type="pres">
      <dgm:prSet presAssocID="{EA2DF162-D869-4DFF-AC8D-6E13AD126259}" presName="rootText" presStyleLbl="node3" presStyleIdx="28" presStyleCnt="29">
        <dgm:presLayoutVars>
          <dgm:chPref val="3"/>
        </dgm:presLayoutVars>
      </dgm:prSet>
      <dgm:spPr/>
    </dgm:pt>
    <dgm:pt modelId="{2DC25C6E-1317-4885-A84C-193996AA5955}" type="pres">
      <dgm:prSet presAssocID="{EA2DF162-D869-4DFF-AC8D-6E13AD126259}" presName="rootPict" presStyleLbl="alignImgPlace1" presStyleIdx="36" presStyleCnt="37"/>
      <dgm:spPr/>
    </dgm:pt>
    <dgm:pt modelId="{F490EE0A-F110-4312-9FA8-5D2CFD9E537C}" type="pres">
      <dgm:prSet presAssocID="{EA2DF162-D869-4DFF-AC8D-6E13AD126259}" presName="rootConnector" presStyleLbl="node3" presStyleIdx="28" presStyleCnt="29"/>
      <dgm:spPr/>
    </dgm:pt>
    <dgm:pt modelId="{20ECE5BE-9F37-46AD-93DF-E7F7749E5943}" type="pres">
      <dgm:prSet presAssocID="{EA2DF162-D869-4DFF-AC8D-6E13AD126259}" presName="hierChild4" presStyleCnt="0"/>
      <dgm:spPr/>
    </dgm:pt>
    <dgm:pt modelId="{240670F1-4E40-4EA5-A38B-B33DCC32FD14}" type="pres">
      <dgm:prSet presAssocID="{EA2DF162-D869-4DFF-AC8D-6E13AD126259}" presName="hierChild5" presStyleCnt="0"/>
      <dgm:spPr/>
    </dgm:pt>
    <dgm:pt modelId="{7211E1E8-9EBB-42D7-982D-71B7BB4BAC97}" type="pres">
      <dgm:prSet presAssocID="{F0B3648B-9BD8-47E9-8DC5-D4B06FFAC2B1}" presName="hierChild5" presStyleCnt="0"/>
      <dgm:spPr/>
    </dgm:pt>
    <dgm:pt modelId="{D637C000-64E0-49B9-BF87-616435C8D281}" type="pres">
      <dgm:prSet presAssocID="{3BD3AF7F-7950-4E37-B5A1-B6856F054410}" presName="hierChild3" presStyleCnt="0"/>
      <dgm:spPr/>
    </dgm:pt>
  </dgm:ptLst>
  <dgm:cxnLst>
    <dgm:cxn modelId="{817C6503-C7DC-4269-8FA5-66000F26947A}" srcId="{240BEFE3-4EE9-41BA-9D22-799E7BFD5A6F}" destId="{86BFED5E-7116-4C5A-9070-4DC2DBCC761B}" srcOrd="4" destOrd="0" parTransId="{F17F301F-13B2-4C10-A130-801A5F9FE4D3}" sibTransId="{2E026181-C81F-425A-A4C5-64FDFDDF3F2C}"/>
    <dgm:cxn modelId="{4EAC5004-B6A7-4B4A-96BF-53C07764E01E}" type="presOf" srcId="{4DE1470D-72F7-4605-ADB1-D1CCC309CDFF}" destId="{D060B890-BFAD-4E52-A1B4-4DFB7170CD80}" srcOrd="0" destOrd="0" presId="urn:microsoft.com/office/officeart/2005/8/layout/pictureOrgChart+Icon"/>
    <dgm:cxn modelId="{F989E305-E70F-4311-B1AD-DB0E650F76C7}" type="presOf" srcId="{3BD3AF7F-7950-4E37-B5A1-B6856F054410}" destId="{079A8748-DC09-4363-988C-E5DDFC781851}" srcOrd="0" destOrd="0" presId="urn:microsoft.com/office/officeart/2005/8/layout/pictureOrgChart+Icon"/>
    <dgm:cxn modelId="{DE663B09-DC16-49EE-8FD6-63ECF77DC460}" srcId="{82632640-64DC-4000-A95D-EA0BFB9C49BD}" destId="{894AC9BC-B2F8-48E8-AFB3-4C3B1804F940}" srcOrd="0" destOrd="0" parTransId="{44AB8729-74A4-4DEF-AD0C-0310F2800C1F}" sibTransId="{C6AE8BD5-10E5-47FA-94F5-7D8EA979F41F}"/>
    <dgm:cxn modelId="{6B223A0E-1CFA-F140-A763-2EC8C9124082}" type="presOf" srcId="{84C57E6C-10B8-4D01-B2F3-39257C826EC1}" destId="{937443AA-4BE3-234C-8E21-C834C01A725C}" srcOrd="0" destOrd="0" presId="urn:microsoft.com/office/officeart/2005/8/layout/pictureOrgChart+Icon"/>
    <dgm:cxn modelId="{64120510-4499-5044-AEAF-D39BC903D953}" type="presOf" srcId="{FCACAC23-37C1-41F5-8025-1FC6D01ECE3B}" destId="{1325A70D-C17B-4D56-9B8B-8A715025BB77}" srcOrd="1" destOrd="0" presId="urn:microsoft.com/office/officeart/2005/8/layout/pictureOrgChart+Icon"/>
    <dgm:cxn modelId="{514F6312-08AD-6940-9CFE-E0978B2FE948}" type="presOf" srcId="{99BC5DB4-6ED3-4593-B6C4-81ECA31BF649}" destId="{5F345CDD-26F7-4FBD-BE96-9BAE812BC78A}" srcOrd="1" destOrd="0" presId="urn:microsoft.com/office/officeart/2005/8/layout/pictureOrgChart+Icon"/>
    <dgm:cxn modelId="{0A309C12-B634-B24B-9670-4F19375E8D7C}" type="presOf" srcId="{6809784B-82EE-4C56-8BB1-2C0A0254F9E0}" destId="{D2BBAC0D-1440-41F1-A101-6E1EECC997EC}" srcOrd="0" destOrd="0" presId="urn:microsoft.com/office/officeart/2005/8/layout/pictureOrgChart+Icon"/>
    <dgm:cxn modelId="{3C52CB13-64D1-A244-ABAD-AB468271BD99}" type="presOf" srcId="{5FD86D29-23FE-46F2-ACE8-D7640A41D399}" destId="{A2A1EE15-C160-D549-A428-13EB2B59D059}" srcOrd="0" destOrd="0" presId="urn:microsoft.com/office/officeart/2005/8/layout/pictureOrgChart+Icon"/>
    <dgm:cxn modelId="{05B68E17-BE2C-CB44-9920-B7E92F2AC029}" type="presOf" srcId="{31D174A4-5C92-4BBD-97BC-DB6229CE1D46}" destId="{D9DD9C5B-47FD-4A15-AB48-D57E372BADA9}" srcOrd="0" destOrd="0" presId="urn:microsoft.com/office/officeart/2005/8/layout/pictureOrgChart+Icon"/>
    <dgm:cxn modelId="{1B3B0B18-3D5F-BB4B-A517-7A0373B95293}" type="presOf" srcId="{C6944FF6-661C-480B-B754-011B11C99488}" destId="{8ED47927-DCDC-4E44-8AB1-B4F09AD75F24}" srcOrd="0" destOrd="0" presId="urn:microsoft.com/office/officeart/2005/8/layout/pictureOrgChart+Icon"/>
    <dgm:cxn modelId="{CE23271B-94C6-40E3-A69E-44A2A68CA68A}" srcId="{F0B3648B-9BD8-47E9-8DC5-D4B06FFAC2B1}" destId="{76D15BB4-AED5-4993-8905-A32230E34E5A}" srcOrd="2" destOrd="0" parTransId="{8C4F8419-85E4-4783-9515-DF0088B351CA}" sibTransId="{ED32D13E-3A4C-4C8C-A03F-AC51C08F9C52}"/>
    <dgm:cxn modelId="{13D2D61B-14C2-4674-8BF4-45E4A7F48619}" srcId="{1407607E-2E08-4614-9F02-B3FDF7760EF9}" destId="{CE20C118-B649-44BE-A694-8BE819C28813}" srcOrd="5" destOrd="0" parTransId="{DB96FAAE-53C7-4459-9ADC-52B2CB772182}" sibTransId="{009B2044-AC81-41B4-AA4C-AA7636CD60F0}"/>
    <dgm:cxn modelId="{C623481C-C560-D043-9E71-14EE1D73E8B7}" type="presOf" srcId="{1407607E-2E08-4614-9F02-B3FDF7760EF9}" destId="{63736A45-E8B5-4227-A3E3-97A3BB6436DF}" srcOrd="1" destOrd="0" presId="urn:microsoft.com/office/officeart/2005/8/layout/pictureOrgChart+Icon"/>
    <dgm:cxn modelId="{3534CD1C-7A39-4D35-8250-7DEA97F3E435}" srcId="{6A0C2776-F249-42A4-9836-EBCCC4D55752}" destId="{1159586E-654F-4DA6-96CD-574FF9F29A54}" srcOrd="2" destOrd="0" parTransId="{65EECC82-B875-4E33-BB62-399796E9AB8A}" sibTransId="{2F82A609-43C2-4E04-A3D4-59AD27C89EFE}"/>
    <dgm:cxn modelId="{A890681D-F496-0242-8321-52A0F3AFF8DE}" type="presOf" srcId="{78EF8073-93D7-4B96-A640-A24E41B21F6E}" destId="{1B71894A-5A16-4C00-8998-45A36755B3B9}" srcOrd="0" destOrd="0" presId="urn:microsoft.com/office/officeart/2005/8/layout/pictureOrgChart+Icon"/>
    <dgm:cxn modelId="{69E53023-284E-8346-8827-3DD8D942BCD3}" type="presOf" srcId="{B3E48F29-E218-490F-87DF-FBA85A281E0F}" destId="{2C9CFB74-90EA-470E-BC53-1718BCCD0A4E}" srcOrd="0" destOrd="0" presId="urn:microsoft.com/office/officeart/2005/8/layout/pictureOrgChart+Icon"/>
    <dgm:cxn modelId="{E18C1024-6952-4F9B-97B7-ECB106AFA87B}" srcId="{F0B3648B-9BD8-47E9-8DC5-D4B06FFAC2B1}" destId="{EA2DF162-D869-4DFF-AC8D-6E13AD126259}" srcOrd="3" destOrd="0" parTransId="{21E1E670-3AD6-4593-A82F-06792467C7C6}" sibTransId="{64411A9E-94C4-4E42-8362-0E31C86E30ED}"/>
    <dgm:cxn modelId="{0B24A824-5EC4-2040-9D1B-1BD7D7B09E1D}" type="presOf" srcId="{9338BC10-51C8-4E03-8028-18C1B80776D9}" destId="{292A8B82-D4F0-4926-8954-D186E987B508}" srcOrd="0" destOrd="0" presId="urn:microsoft.com/office/officeart/2005/8/layout/pictureOrgChart+Icon"/>
    <dgm:cxn modelId="{D5876A27-EDBB-B449-9765-3B7B493B201F}" type="presOf" srcId="{8C4F8419-85E4-4783-9515-DF0088B351CA}" destId="{30B6A5EF-7E0E-425B-BF45-A480241DEB60}" srcOrd="0" destOrd="0" presId="urn:microsoft.com/office/officeart/2005/8/layout/pictureOrgChart+Icon"/>
    <dgm:cxn modelId="{9042A827-1EA9-4C7C-A66E-057CE601B49D}" srcId="{1407607E-2E08-4614-9F02-B3FDF7760EF9}" destId="{C6944FF6-661C-480B-B754-011B11C99488}" srcOrd="3" destOrd="0" parTransId="{284CC2A0-6C06-48F0-8226-3304F3C00236}" sibTransId="{ADC51069-09EF-4B11-B886-6424D5CBD898}"/>
    <dgm:cxn modelId="{B279CB29-3F4F-4869-A71B-49D571DDA894}" type="presOf" srcId="{3BD3AF7F-7950-4E37-B5A1-B6856F054410}" destId="{71932DC9-0BDA-4378-A664-6039F4FE24F4}" srcOrd="1" destOrd="0" presId="urn:microsoft.com/office/officeart/2005/8/layout/pictureOrgChart+Icon"/>
    <dgm:cxn modelId="{FBB3802B-40FD-42C7-8456-4CFF6773E520}" srcId="{1407607E-2E08-4614-9F02-B3FDF7760EF9}" destId="{60E940A6-DC02-4B85-AB0F-D83C6FCA550B}" srcOrd="0" destOrd="0" parTransId="{D166ED68-BFA4-4C96-90D6-BD7B60189F13}" sibTransId="{8B920E2C-D654-486C-959D-37ED43389D7B}"/>
    <dgm:cxn modelId="{6CB3132D-FD65-D94F-9B70-6D9D193D976F}" type="presOf" srcId="{3435424C-DA5E-4227-88CF-AE9DACE4160A}" destId="{ED611615-360E-CC41-AF07-DA666E948FC1}" srcOrd="0" destOrd="0" presId="urn:microsoft.com/office/officeart/2005/8/layout/pictureOrgChart+Icon"/>
    <dgm:cxn modelId="{864B262E-D744-0A4E-8FFB-1FDE946F81C2}" type="presOf" srcId="{F0B3648B-9BD8-47E9-8DC5-D4B06FFAC2B1}" destId="{846DC7A7-8551-4A03-BBC0-A97C27E26C75}" srcOrd="1" destOrd="0" presId="urn:microsoft.com/office/officeart/2005/8/layout/pictureOrgChart+Icon"/>
    <dgm:cxn modelId="{315A6830-C051-8746-978E-B97681E56BAB}" type="presOf" srcId="{2D3F94B9-A8B0-42E3-9446-1F70E276BD3B}" destId="{846FC1B3-F7D1-47B5-B77D-3254A84F4CDE}" srcOrd="0" destOrd="0" presId="urn:microsoft.com/office/officeart/2005/8/layout/pictureOrgChart+Icon"/>
    <dgm:cxn modelId="{75194F32-F336-43D5-B7AA-3925ED9CEBC4}" srcId="{1407607E-2E08-4614-9F02-B3FDF7760EF9}" destId="{149D5663-77BE-407C-9027-349A5A0B5355}" srcOrd="4" destOrd="0" parTransId="{6CC764E4-9521-4D37-A717-9B1D5D1C2F57}" sibTransId="{84E87969-DD78-4759-8B5F-30BCCFC1D5C1}"/>
    <dgm:cxn modelId="{E606C832-A324-7D4D-A75D-E2F7F77E08EF}" type="presOf" srcId="{8DDD98A4-B4D4-438C-B886-2A4B4EEBEB2C}" destId="{AA8DD20A-2331-4EFE-AA84-39A85D8D9BBF}" srcOrd="1" destOrd="0" presId="urn:microsoft.com/office/officeart/2005/8/layout/pictureOrgChart+Icon"/>
    <dgm:cxn modelId="{8F07A933-117E-0B40-951E-53657F52CBAA}" type="presOf" srcId="{81D821F0-ED52-4E8A-AB1C-C119F5CD7362}" destId="{FC1B2263-9F41-4F61-8584-1E782783438E}" srcOrd="0" destOrd="0" presId="urn:microsoft.com/office/officeart/2005/8/layout/pictureOrgChart+Icon"/>
    <dgm:cxn modelId="{D2781038-F77C-5A41-B46E-DF8FBCDF99BE}" type="presOf" srcId="{4E85305C-DC4B-496C-9EE2-6A618D124E93}" destId="{9B05CBAB-5C90-42E6-B282-3B511147C26C}" srcOrd="1" destOrd="0" presId="urn:microsoft.com/office/officeart/2005/8/layout/pictureOrgChart+Icon"/>
    <dgm:cxn modelId="{F0531B39-39A6-764A-B261-D38EF1975BB7}" type="presOf" srcId="{2D3F94B9-A8B0-42E3-9446-1F70E276BD3B}" destId="{9CDC81AB-8B38-4E74-9007-DE31435367DC}" srcOrd="1" destOrd="0" presId="urn:microsoft.com/office/officeart/2005/8/layout/pictureOrgChart+Icon"/>
    <dgm:cxn modelId="{89EF6B3B-1D44-490E-BEF2-8D35E3DEF8C8}" type="presOf" srcId="{B82F3390-F500-45F7-A002-E72352F424DA}" destId="{BFE22E0A-BAF4-437C-ADBD-7E407F2A8327}" srcOrd="1" destOrd="0" presId="urn:microsoft.com/office/officeart/2005/8/layout/pictureOrgChart+Icon"/>
    <dgm:cxn modelId="{8E72173C-0079-AB43-AF4E-94C75F1D52E0}" type="presOf" srcId="{4E85305C-DC4B-496C-9EE2-6A618D124E93}" destId="{DD2D7F78-6121-4E90-AD5C-791D0AA6F16F}" srcOrd="0" destOrd="0" presId="urn:microsoft.com/office/officeart/2005/8/layout/pictureOrgChart+Icon"/>
    <dgm:cxn modelId="{F585E83C-8EF3-B547-A173-EB50150D1DB9}" type="presOf" srcId="{CE20C118-B649-44BE-A694-8BE819C28813}" destId="{73151EFC-0920-4C7E-9AA3-B0B79B094463}" srcOrd="0" destOrd="0" presId="urn:microsoft.com/office/officeart/2005/8/layout/pictureOrgChart+Icon"/>
    <dgm:cxn modelId="{F9E9FF3C-6C01-5249-93F0-8A4B33137C6E}" type="presOf" srcId="{240BEFE3-4EE9-41BA-9D22-799E7BFD5A6F}" destId="{9B9AB243-6768-41BC-ACE6-65A62AAD4AF9}" srcOrd="0" destOrd="0" presId="urn:microsoft.com/office/officeart/2005/8/layout/pictureOrgChart+Icon"/>
    <dgm:cxn modelId="{4D637E3D-EFDE-4C18-BA81-03B3370AF06E}" type="presOf" srcId="{BBF1733A-7162-4720-82E8-7699E47DA0AD}" destId="{733CFCFD-CA32-47CB-8CCC-89F980DBEEDE}" srcOrd="1" destOrd="0" presId="urn:microsoft.com/office/officeart/2005/8/layout/pictureOrgChart+Icon"/>
    <dgm:cxn modelId="{2463BD3E-DFCD-4D8E-9126-BBE1CD765A32}" srcId="{1407607E-2E08-4614-9F02-B3FDF7760EF9}" destId="{4E85305C-DC4B-496C-9EE2-6A618D124E93}" srcOrd="2" destOrd="0" parTransId="{84C57E6C-10B8-4D01-B2F3-39257C826EC1}" sibTransId="{C15426FD-7E2D-4C08-86BD-A834623E7A5E}"/>
    <dgm:cxn modelId="{80DBD43F-E204-1A46-8EF8-1C6484CB50C6}" type="presOf" srcId="{42823B1C-A663-4681-98BB-7B28C9888CD3}" destId="{3FD154FA-0CF5-4094-B6D1-BF22CB33D2E2}" srcOrd="0" destOrd="0" presId="urn:microsoft.com/office/officeart/2005/8/layout/pictureOrgChart+Icon"/>
    <dgm:cxn modelId="{56F17F5D-2C13-40F3-93C5-2BC39DF8E537}" srcId="{3BD3AF7F-7950-4E37-B5A1-B6856F054410}" destId="{6A0C2776-F249-42A4-9836-EBCCC4D55752}" srcOrd="1" destOrd="0" parTransId="{9D05B42B-CC5D-406F-AD3A-39FFC5681CD6}" sibTransId="{D0A730F4-8461-4F77-842A-A9B7E5CBFE19}"/>
    <dgm:cxn modelId="{33FB025E-12F9-455D-A917-38D9F868E995}" type="presOf" srcId="{570DB6B6-B7B4-4D4B-87C0-FB39B8B2C202}" destId="{CC3623BA-9ADF-4941-A01B-E5C41CF8E8B9}" srcOrd="1" destOrd="0" presId="urn:microsoft.com/office/officeart/2005/8/layout/pictureOrgChart+Icon"/>
    <dgm:cxn modelId="{DD252E5F-9603-4ECB-B9C0-7D9DEF3C242B}" srcId="{3BD3AF7F-7950-4E37-B5A1-B6856F054410}" destId="{F0B3648B-9BD8-47E9-8DC5-D4B06FFAC2B1}" srcOrd="6" destOrd="0" parTransId="{93EF5F68-1A4E-4D0C-99DB-13CEEE5FF4E7}" sibTransId="{04BAC52E-E5BD-45E1-B18B-6D63D17B7B9A}"/>
    <dgm:cxn modelId="{292AA260-9C09-D64D-8CC2-B8792F310360}" type="presOf" srcId="{149D5663-77BE-407C-9027-349A5A0B5355}" destId="{EE0AF3A0-D4DC-40B2-9A1A-4960544AE0BF}" srcOrd="1" destOrd="0" presId="urn:microsoft.com/office/officeart/2005/8/layout/pictureOrgChart+Icon"/>
    <dgm:cxn modelId="{5998C641-C3BC-7E46-A1F4-15ACDBCC0CA5}" type="presOf" srcId="{D708BB3F-2E9A-4C4C-9E8F-A2434FB39C1C}" destId="{0C819AC5-7F3A-4BB5-8DD8-9E8A8B63A2FA}" srcOrd="0" destOrd="0" presId="urn:microsoft.com/office/officeart/2005/8/layout/pictureOrgChart+Icon"/>
    <dgm:cxn modelId="{9EC14C42-420A-477F-86EF-4A88E5713E9F}" srcId="{42823B1C-A663-4681-98BB-7B28C9888CD3}" destId="{2AA48857-49FC-45B9-B806-73E40AEC02F1}" srcOrd="1" destOrd="0" parTransId="{555BD422-FF7C-4CB8-9FF7-EC5C03ADC7A2}" sibTransId="{E65E8A0C-1A18-431A-A28E-24C669B58BBC}"/>
    <dgm:cxn modelId="{67402B44-FEEE-4375-B519-4C03AA630847}" srcId="{9108A115-7E8B-4A09-884A-38F2D6C0FC75}" destId="{A3171B7B-3246-4B9C-A550-EE008B694BF0}" srcOrd="3" destOrd="0" parTransId="{5FD86D29-23FE-46F2-ACE8-D7640A41D399}" sibTransId="{8F3DB30D-2814-49FD-BCE2-D3C3C3A45157}"/>
    <dgm:cxn modelId="{2936DC64-566A-3D4D-B25E-D823AC98A175}" type="presOf" srcId="{F17F301F-13B2-4C10-A130-801A5F9FE4D3}" destId="{EF65E094-82AC-457C-B098-D77F32A7FE51}" srcOrd="0" destOrd="0" presId="urn:microsoft.com/office/officeart/2005/8/layout/pictureOrgChart+Icon"/>
    <dgm:cxn modelId="{CD1E2666-E261-400F-8F8F-5C012178987F}" type="presOf" srcId="{36AB8FD5-58FC-4BDA-91C5-B3E9CF1B9F48}" destId="{9E686A60-DC8B-4C43-A6ED-6AFC7F10673C}" srcOrd="1" destOrd="0" presId="urn:microsoft.com/office/officeart/2005/8/layout/pictureOrgChart+Icon"/>
    <dgm:cxn modelId="{B5F9E747-433F-374C-ABB0-76999AE8889A}" type="presOf" srcId="{76D15BB4-AED5-4993-8905-A32230E34E5A}" destId="{B2B16826-AD95-47A3-AB1F-4F8398A46CB2}" srcOrd="0" destOrd="0" presId="urn:microsoft.com/office/officeart/2005/8/layout/pictureOrgChart+Icon"/>
    <dgm:cxn modelId="{376CD249-B5EA-481A-82D6-1BC68164932A}" type="presOf" srcId="{BBF1733A-7162-4720-82E8-7699E47DA0AD}" destId="{DC0AF55E-DD85-4EBA-B072-EE05086DDADB}" srcOrd="0" destOrd="0" presId="urn:microsoft.com/office/officeart/2005/8/layout/pictureOrgChart+Icon"/>
    <dgm:cxn modelId="{EFB6CE4B-FA23-D741-87BE-708A9BAAD424}" type="presOf" srcId="{284CC2A0-6C06-48F0-8226-3304F3C00236}" destId="{7241979E-66E0-EA40-A4F8-3E1075E0E650}" srcOrd="0" destOrd="0" presId="urn:microsoft.com/office/officeart/2005/8/layout/pictureOrgChart+Icon"/>
    <dgm:cxn modelId="{422DE06C-589D-4040-9C2B-9A8B2A3C1477}" type="presOf" srcId="{60E940A6-DC02-4B85-AB0F-D83C6FCA550B}" destId="{0B28F314-702D-4B2A-B7BA-0BBA382C4775}" srcOrd="0" destOrd="0" presId="urn:microsoft.com/office/officeart/2005/8/layout/pictureOrgChart+Icon"/>
    <dgm:cxn modelId="{0F12F44C-D647-413B-B0DF-9CB8F728AE7B}" type="presOf" srcId="{82632640-64DC-4000-A95D-EA0BFB9C49BD}" destId="{B2B3349F-2416-4C54-A03F-A7A48AFD7BAA}" srcOrd="0" destOrd="0" presId="urn:microsoft.com/office/officeart/2005/8/layout/pictureOrgChart+Icon"/>
    <dgm:cxn modelId="{3842D24E-6C4B-4E94-9C96-022EFD8247F4}" type="presOf" srcId="{B82F3390-F500-45F7-A002-E72352F424DA}" destId="{7C0B59C6-6EF8-4841-A216-6C2A8FDEA4E4}" srcOrd="0" destOrd="0" presId="urn:microsoft.com/office/officeart/2005/8/layout/pictureOrgChart+Icon"/>
    <dgm:cxn modelId="{BD544F4F-A08C-4560-B03F-30350F817C5F}" type="presOf" srcId="{894AC9BC-B2F8-48E8-AFB3-4C3B1804F940}" destId="{8B96F294-5E69-420F-9CEF-8B973B902919}" srcOrd="1" destOrd="0" presId="urn:microsoft.com/office/officeart/2005/8/layout/pictureOrgChart+Icon"/>
    <dgm:cxn modelId="{7F69E850-186B-4C6F-BC52-964C8AC7E8FB}" srcId="{6A0C2776-F249-42A4-9836-EBCCC4D55752}" destId="{6107885D-164F-4CD2-A122-B2CF62588F67}" srcOrd="0" destOrd="0" parTransId="{603B6D67-35DC-4FDC-85F1-7AEFEC408A2B}" sibTransId="{D069CA50-BB5F-400A-AC41-5BB77300B28B}"/>
    <dgm:cxn modelId="{DE2BD951-C8B9-FA42-AF11-52BC30D520C6}" type="presOf" srcId="{A1364BA7-7619-4340-BECC-B8BBD2A195EB}" destId="{770640F5-079C-46CA-B48A-98A5554A5488}" srcOrd="0" destOrd="0" presId="urn:microsoft.com/office/officeart/2005/8/layout/pictureOrgChart+Icon"/>
    <dgm:cxn modelId="{DD4A9353-7452-4B86-9AB9-22E64FC724E4}" srcId="{82632640-64DC-4000-A95D-EA0BFB9C49BD}" destId="{570DB6B6-B7B4-4D4B-87C0-FB39B8B2C202}" srcOrd="1" destOrd="0" parTransId="{FD86A54D-1C44-4104-B974-164EEC04AF57}" sibTransId="{30C4BEBE-59A4-4AA4-9D7E-93DB58006F01}"/>
    <dgm:cxn modelId="{4C245175-7704-B348-AE57-A6B7C055F7C8}" type="presOf" srcId="{86BFED5E-7116-4C5A-9070-4DC2DBCC761B}" destId="{6592373A-99EE-40FB-A6CB-40FA45D0F0D8}" srcOrd="1" destOrd="0" presId="urn:microsoft.com/office/officeart/2005/8/layout/pictureOrgChart+Icon"/>
    <dgm:cxn modelId="{37069878-4375-444C-84E2-BE431435E24A}" srcId="{3BD3AF7F-7950-4E37-B5A1-B6856F054410}" destId="{42823B1C-A663-4681-98BB-7B28C9888CD3}" srcOrd="5" destOrd="0" parTransId="{6809784B-82EE-4C56-8BB1-2C0A0254F9E0}" sibTransId="{F3685009-B0B0-47EA-930F-75B6528A0DCE}"/>
    <dgm:cxn modelId="{FACB8159-C085-1947-A5A4-417A31D9F321}" type="presOf" srcId="{A1364BA7-7619-4340-BECC-B8BBD2A195EB}" destId="{4F257715-2237-44A7-81D2-AFC9D84E5A3D}" srcOrd="1" destOrd="0" presId="urn:microsoft.com/office/officeart/2005/8/layout/pictureOrgChart+Icon"/>
    <dgm:cxn modelId="{3836255A-73B8-DC45-A4D5-52045FDA0E53}" type="presOf" srcId="{240BEFE3-4EE9-41BA-9D22-799E7BFD5A6F}" destId="{EA650475-357D-4A96-A5ED-B3DB8BFA0D8E}" srcOrd="1" destOrd="0" presId="urn:microsoft.com/office/officeart/2005/8/layout/pictureOrgChart+Icon"/>
    <dgm:cxn modelId="{7E933C7A-D3F2-4B79-B7A6-A1DC7C6E230D}" srcId="{6A0C2776-F249-42A4-9836-EBCCC4D55752}" destId="{B82F3390-F500-45F7-A002-E72352F424DA}" srcOrd="1" destOrd="0" parTransId="{99708739-4793-4EB6-B365-76A746204ED1}" sibTransId="{A6F78611-A30A-4D71-A380-417A350012DA}"/>
    <dgm:cxn modelId="{6E42887C-711A-EA4C-A7DD-404D457543FD}" type="presOf" srcId="{70F9D798-50DE-481E-BA8C-68F6820E224D}" destId="{FCEEDA76-A2BA-491D-9F46-ABB8479DD104}" srcOrd="0" destOrd="0" presId="urn:microsoft.com/office/officeart/2005/8/layout/pictureOrgChart+Icon"/>
    <dgm:cxn modelId="{C6AD527D-FA90-1E4E-B40F-688B099B5B95}" type="presOf" srcId="{BC461D10-E170-4936-A26A-412700F3C696}" destId="{47E04AEF-9CEA-4440-BEE2-DA78BDAA5B4E}" srcOrd="0" destOrd="0" presId="urn:microsoft.com/office/officeart/2005/8/layout/pictureOrgChart+Icon"/>
    <dgm:cxn modelId="{2CEE837D-02ED-4D84-B166-CCD1A51BB1C9}" srcId="{F0B3648B-9BD8-47E9-8DC5-D4B06FFAC2B1}" destId="{99BC5DB4-6ED3-4593-B6C4-81ECA31BF649}" srcOrd="0" destOrd="0" parTransId="{5400ACA0-B163-4566-9438-BF8CADB19115}" sibTransId="{78222EF4-481F-43F1-8E89-BABFAFE31848}"/>
    <dgm:cxn modelId="{ADEF8983-97C1-5E49-8910-9A089EBB6368}" type="presOf" srcId="{D708BB3F-2E9A-4C4C-9E8F-A2434FB39C1C}" destId="{7F607A2E-BB9E-4B2D-BA1E-2CBA91B97578}" srcOrd="1" destOrd="0" presId="urn:microsoft.com/office/officeart/2005/8/layout/pictureOrgChart+Icon"/>
    <dgm:cxn modelId="{F202E883-8DA7-F54A-84FF-D0ED4528BD2C}" type="presOf" srcId="{2C654149-02CF-4A46-A459-1D4A931983B9}" destId="{E3CEE46A-DBFD-486E-9CD6-F2BE83BFBEF6}" srcOrd="0" destOrd="0" presId="urn:microsoft.com/office/officeart/2005/8/layout/pictureOrgChart+Icon"/>
    <dgm:cxn modelId="{EF58F085-85B7-BE4C-8499-89656EC21B5D}" type="presOf" srcId="{A88FF504-B9B4-4E02-B403-3C33BD825EF0}" destId="{A349D7A4-02F8-4637-9E0E-D7E70F0F6F82}" srcOrd="0" destOrd="0" presId="urn:microsoft.com/office/officeart/2005/8/layout/pictureOrgChart+Icon"/>
    <dgm:cxn modelId="{C9E08286-A6D9-4E54-A636-C05E4C23041B}" srcId="{1407607E-2E08-4614-9F02-B3FDF7760EF9}" destId="{FCACAC23-37C1-41F5-8025-1FC6D01ECE3B}" srcOrd="1" destOrd="0" parTransId="{3435424C-DA5E-4227-88CF-AE9DACE4160A}" sibTransId="{F9A4B11B-23B9-4946-87DF-BDF5C0840DFA}"/>
    <dgm:cxn modelId="{91EC2288-5A6C-48D9-BB49-999BBBB16DB8}" srcId="{9108A115-7E8B-4A09-884A-38F2D6C0FC75}" destId="{9891F134-B735-4FF9-9057-50D5791F69BE}" srcOrd="1" destOrd="0" parTransId="{31D174A4-5C92-4BBD-97BC-DB6229CE1D46}" sibTransId="{86CD3576-F0B1-4BA2-90B2-E7B1433628D7}"/>
    <dgm:cxn modelId="{E780BB88-F96D-5545-8FAA-F790D2FDDF30}" type="presOf" srcId="{B5B3E4B5-45A8-495D-90C9-A75AD42D405C}" destId="{30F937C6-A867-4ABC-A9C4-B237E65C661A}" srcOrd="0" destOrd="0" presId="urn:microsoft.com/office/officeart/2005/8/layout/pictureOrgChart+Icon"/>
    <dgm:cxn modelId="{C5C50F89-F5AA-4CBE-B3FB-A2C765EA5A64}" type="presOf" srcId="{6A0C2776-F249-42A4-9836-EBCCC4D55752}" destId="{6657AFED-33F6-4E87-BDED-D0AC073AAB8F}" srcOrd="1" destOrd="0" presId="urn:microsoft.com/office/officeart/2005/8/layout/pictureOrgChart+Icon"/>
    <dgm:cxn modelId="{E577DF8B-CA75-334D-87E9-7ED7B2CA7974}" type="presOf" srcId="{A3171B7B-3246-4B9C-A550-EE008B694BF0}" destId="{DCEED3C1-098D-4204-8129-551E16DE5955}" srcOrd="1" destOrd="0" presId="urn:microsoft.com/office/officeart/2005/8/layout/pictureOrgChart+Icon"/>
    <dgm:cxn modelId="{6D48978C-05F0-4E75-88F0-A1699244DF08}" srcId="{240BEFE3-4EE9-41BA-9D22-799E7BFD5A6F}" destId="{8DDD98A4-B4D4-438C-B886-2A4B4EEBEB2C}" srcOrd="0" destOrd="0" parTransId="{A88FF504-B9B4-4E02-B403-3C33BD825EF0}" sibTransId="{52CEB506-485A-459C-91E0-0719D85042ED}"/>
    <dgm:cxn modelId="{3FD5398D-ECDF-483A-B91E-B3BE6AAF751B}" srcId="{9108A115-7E8B-4A09-884A-38F2D6C0FC75}" destId="{B3E48F29-E218-490F-87DF-FBA85A281E0F}" srcOrd="0" destOrd="0" parTransId="{F7BDDA29-D7A2-4ECC-8961-68CA478A01DF}" sibTransId="{0A05FCF2-AD45-41AF-A0D2-1B7E1386703D}"/>
    <dgm:cxn modelId="{57C2638F-137C-4049-A345-2C36B6FA9635}" type="presOf" srcId="{F0B3648B-9BD8-47E9-8DC5-D4B06FFAC2B1}" destId="{DAD5EED2-D283-4745-83AC-69D8F1CCBE4F}" srcOrd="0" destOrd="0" presId="urn:microsoft.com/office/officeart/2005/8/layout/pictureOrgChart+Icon"/>
    <dgm:cxn modelId="{AA71FB97-618E-4463-92A2-581F25AE8883}" srcId="{82632640-64DC-4000-A95D-EA0BFB9C49BD}" destId="{BBF1733A-7162-4720-82E8-7699E47DA0AD}" srcOrd="2" destOrd="0" parTransId="{9513BF45-EECE-44A0-8D9F-62BD6300A3EF}" sibTransId="{3B5A2203-AC04-4634-A0F3-06AA9DCCA385}"/>
    <dgm:cxn modelId="{E6BFA89A-34BD-4C01-95F3-C9D88B17EE11}" srcId="{9108A115-7E8B-4A09-884A-38F2D6C0FC75}" destId="{BC461D10-E170-4936-A26A-412700F3C696}" srcOrd="2" destOrd="0" parTransId="{E0888E54-4635-427C-9AD2-9C037264D1F4}" sibTransId="{F25603D8-76F3-4ECF-B0D5-7B49A80F22B5}"/>
    <dgm:cxn modelId="{1718569B-124D-4030-9B42-D014341824CF}" type="presOf" srcId="{603B6D67-35DC-4FDC-85F1-7AEFEC408A2B}" destId="{0FD27810-AE44-476C-94B2-8025C4E1DFA5}" srcOrd="0" destOrd="0" presId="urn:microsoft.com/office/officeart/2005/8/layout/pictureOrgChart+Icon"/>
    <dgm:cxn modelId="{AB35039D-1A02-4B01-812C-63EF595197F7}" srcId="{240BEFE3-4EE9-41BA-9D22-799E7BFD5A6F}" destId="{D708BB3F-2E9A-4C4C-9E8F-A2434FB39C1C}" srcOrd="1" destOrd="0" parTransId="{2C654149-02CF-4A46-A459-1D4A931983B9}" sibTransId="{66907665-7D47-410A-9B5E-C581D22623BC}"/>
    <dgm:cxn modelId="{7B3FB59D-4AD0-4C49-946C-354B3478EEFF}" srcId="{82632640-64DC-4000-A95D-EA0BFB9C49BD}" destId="{36AB8FD5-58FC-4BDA-91C5-B3E9CF1B9F48}" srcOrd="3" destOrd="0" parTransId="{4DE1470D-72F7-4605-ADB1-D1CCC309CDFF}" sibTransId="{65B94873-62C4-464D-8DB6-623169804D4F}"/>
    <dgm:cxn modelId="{770C829E-E1F6-A64E-8811-E0504DD2A278}" type="presOf" srcId="{60E940A6-DC02-4B85-AB0F-D83C6FCA550B}" destId="{D230B599-0ACC-4B43-A500-F48CD5E73422}" srcOrd="1" destOrd="0" presId="urn:microsoft.com/office/officeart/2005/8/layout/pictureOrgChart+Icon"/>
    <dgm:cxn modelId="{1E87D89F-E399-9E44-9DD9-CF1CEA1A0BE4}" type="presOf" srcId="{149D5663-77BE-407C-9027-349A5A0B5355}" destId="{09F36082-515B-4C26-8A7C-6A6E68C727A2}" srcOrd="0" destOrd="0" presId="urn:microsoft.com/office/officeart/2005/8/layout/pictureOrgChart+Icon"/>
    <dgm:cxn modelId="{E0BBFD9F-3866-46AC-8A7F-746EA520DEBD}" type="presOf" srcId="{6107885D-164F-4CD2-A122-B2CF62588F67}" destId="{864F6B8C-0F3C-41B9-BFDD-2D7974B805A5}" srcOrd="0" destOrd="0" presId="urn:microsoft.com/office/officeart/2005/8/layout/pictureOrgChart+Icon"/>
    <dgm:cxn modelId="{C8BB80A1-1FA9-014D-89CE-DB103F064928}" type="presOf" srcId="{93EF5F68-1A4E-4D0C-99DB-13CEEE5FF4E7}" destId="{0543260C-921A-4DA8-BF2C-B6C2FD56070B}" srcOrd="0" destOrd="0" presId="urn:microsoft.com/office/officeart/2005/8/layout/pictureOrgChart+Icon"/>
    <dgm:cxn modelId="{0B4576A6-A0E7-4335-A055-4AF86DB4083E}" srcId="{F0B3648B-9BD8-47E9-8DC5-D4B06FFAC2B1}" destId="{A1364BA7-7619-4340-BECC-B8BBD2A195EB}" srcOrd="1" destOrd="0" parTransId="{81D821F0-ED52-4E8A-AB1C-C119F5CD7362}" sibTransId="{4519D55D-DB33-42A5-96D6-37E5F48DEBD5}"/>
    <dgm:cxn modelId="{051C31AC-085B-4F90-8097-FE07CDE88247}" type="presOf" srcId="{5B8263D1-9DD8-4AF7-B56C-C645436C91B0}" destId="{FBFB142D-C7F3-49C8-81BC-7BA5C731B0D7}" srcOrd="0" destOrd="0" presId="urn:microsoft.com/office/officeart/2005/8/layout/pictureOrgChart+Icon"/>
    <dgm:cxn modelId="{497FDAAC-F600-9341-99B4-D60770A3104B}" type="presOf" srcId="{E0888E54-4635-427C-9AD2-9C037264D1F4}" destId="{0EED174F-1B4F-BD4E-8F48-7BA8E514F7D2}" srcOrd="0" destOrd="0" presId="urn:microsoft.com/office/officeart/2005/8/layout/pictureOrgChart+Icon"/>
    <dgm:cxn modelId="{241DF8AD-E9DE-472D-87BA-E2BE006614A7}" type="presOf" srcId="{44AB8729-74A4-4DEF-AD0C-0310F2800C1F}" destId="{9C7D0B57-D46B-43FB-A447-BDBFF288A016}" srcOrd="0" destOrd="0" presId="urn:microsoft.com/office/officeart/2005/8/layout/pictureOrgChart+Icon"/>
    <dgm:cxn modelId="{A8F543AE-C517-4A08-989E-5DAEEC825F51}" type="presOf" srcId="{99708739-4793-4EB6-B365-76A746204ED1}" destId="{38AB8901-5056-4B5A-AE9E-5075CA44E9FB}" srcOrd="0" destOrd="0" presId="urn:microsoft.com/office/officeart/2005/8/layout/pictureOrgChart+Icon"/>
    <dgm:cxn modelId="{3A0DC3B1-9F34-4E2E-A543-228A9E8DACDE}" type="presOf" srcId="{6107885D-164F-4CD2-A122-B2CF62588F67}" destId="{581ADF1F-F568-4B48-982A-D1AC64F1AD7F}" srcOrd="1" destOrd="0" presId="urn:microsoft.com/office/officeart/2005/8/layout/pictureOrgChart+Icon"/>
    <dgm:cxn modelId="{67DCCBB5-0DD7-294A-BE14-8094D13434DC}" type="presOf" srcId="{B3E48F29-E218-490F-87DF-FBA85A281E0F}" destId="{F2FC773D-A487-438B-A2DD-6ACA21E508B8}" srcOrd="1" destOrd="0" presId="urn:microsoft.com/office/officeart/2005/8/layout/pictureOrgChart+Icon"/>
    <dgm:cxn modelId="{4DC555B7-17E5-A844-918D-5C26FC51EB65}" type="presOf" srcId="{9108A115-7E8B-4A09-884A-38F2D6C0FC75}" destId="{51BBB2D5-E9F5-4D7B-AA12-1BCB4DAE6DBB}" srcOrd="0" destOrd="0" presId="urn:microsoft.com/office/officeart/2005/8/layout/pictureOrgChart+Icon"/>
    <dgm:cxn modelId="{4F2FC6B7-3512-CC47-9C62-F18700D1D8AD}" type="presOf" srcId="{2AA48857-49FC-45B9-B806-73E40AEC02F1}" destId="{78F26B6C-C097-5145-B87B-C820A552F919}" srcOrd="1" destOrd="0" presId="urn:microsoft.com/office/officeart/2005/8/layout/pictureOrgChart+Icon"/>
    <dgm:cxn modelId="{D98141B8-F0FC-494A-8A82-0D00D18B10A7}" type="presOf" srcId="{07CBB812-7CF1-45BD-B607-758CB3AEB7A7}" destId="{607557F4-854B-4065-BC6C-5582ED05F319}" srcOrd="0" destOrd="0" presId="urn:microsoft.com/office/officeart/2005/8/layout/pictureOrgChart+Icon"/>
    <dgm:cxn modelId="{334E0ABA-E59E-4F74-AB48-10A26781C8D0}" srcId="{3BD3AF7F-7950-4E37-B5A1-B6856F054410}" destId="{240BEFE3-4EE9-41BA-9D22-799E7BFD5A6F}" srcOrd="4" destOrd="0" parTransId="{07CBB812-7CF1-45BD-B607-758CB3AEB7A7}" sibTransId="{FA371B94-822F-423E-B99E-BA42B35E5429}"/>
    <dgm:cxn modelId="{2F9745BA-AFA4-9847-AE50-3D00C7FB7BA0}" type="presOf" srcId="{21E1E670-3AD6-4593-A82F-06792467C7C6}" destId="{6A7D27F7-9615-4C06-9C27-47257219874A}" srcOrd="0" destOrd="0" presId="urn:microsoft.com/office/officeart/2005/8/layout/pictureOrgChart+Icon"/>
    <dgm:cxn modelId="{491A77BA-928E-8448-A986-E93311C1B543}" type="presOf" srcId="{EA2DF162-D869-4DFF-AC8D-6E13AD126259}" destId="{F490EE0A-F110-4312-9FA8-5D2CFD9E537C}" srcOrd="1" destOrd="0" presId="urn:microsoft.com/office/officeart/2005/8/layout/pictureOrgChart+Icon"/>
    <dgm:cxn modelId="{59F259BF-E7DE-7A4A-BA52-267BBCE4543D}" type="presOf" srcId="{9891F134-B735-4FF9-9057-50D5791F69BE}" destId="{F64165B6-1AB3-4F24-9075-7A76E76FDE31}" srcOrd="0" destOrd="0" presId="urn:microsoft.com/office/officeart/2005/8/layout/pictureOrgChart+Icon"/>
    <dgm:cxn modelId="{2587D4BF-CAFE-4912-8DA7-5491E3E6143B}" srcId="{3BD3AF7F-7950-4E37-B5A1-B6856F054410}" destId="{9108A115-7E8B-4A09-884A-38F2D6C0FC75}" srcOrd="3" destOrd="0" parTransId="{30301524-1510-457C-AF29-19DBA8D0DC4D}" sibTransId="{4D38A147-ED7C-460B-9FB2-601254CB23DE}"/>
    <dgm:cxn modelId="{31B8D7BF-B7FA-8E47-B16D-9B2AF6C57A79}" type="presOf" srcId="{CE20C118-B649-44BE-A694-8BE819C28813}" destId="{02580FE0-AF61-4704-9424-6D410D48EF63}" srcOrd="1" destOrd="0" presId="urn:microsoft.com/office/officeart/2005/8/layout/pictureOrgChart+Icon"/>
    <dgm:cxn modelId="{ED24E1C1-21D4-0247-A4D2-90FE6D54A904}" type="presOf" srcId="{A1BF03C4-81B7-48F9-83C2-0557F0A11B69}" destId="{5F11D6F4-91A0-4B78-A3C5-89A70B9BC176}" srcOrd="0" destOrd="0" presId="urn:microsoft.com/office/officeart/2005/8/layout/pictureOrgChart+Icon"/>
    <dgm:cxn modelId="{7B1B5DC5-5515-7E41-9A60-C85FDC687F7F}" type="presOf" srcId="{99BC5DB4-6ED3-4593-B6C4-81ECA31BF649}" destId="{4E26DEE6-77BF-4475-8BEB-F1458BD5F438}" srcOrd="0" destOrd="0" presId="urn:microsoft.com/office/officeart/2005/8/layout/pictureOrgChart+Icon"/>
    <dgm:cxn modelId="{40132CC6-BF83-404B-9C29-D5C52CE1C196}" srcId="{3BD3AF7F-7950-4E37-B5A1-B6856F054410}" destId="{1407607E-2E08-4614-9F02-B3FDF7760EF9}" srcOrd="2" destOrd="0" parTransId="{B33AEEDC-4A19-4E9C-AB9B-8900776A405C}" sibTransId="{881CFC07-BCD8-4C43-A40F-0B24B60D770D}"/>
    <dgm:cxn modelId="{62A192C6-D2E5-4F4A-BBB7-47108DCFE32A}" type="presOf" srcId="{DB96FAAE-53C7-4459-9ADC-52B2CB772182}" destId="{90465B1F-2F41-E64D-A165-5C59B5C8DE22}" srcOrd="0" destOrd="0" presId="urn:microsoft.com/office/officeart/2005/8/layout/pictureOrgChart+Icon"/>
    <dgm:cxn modelId="{4F7C0EC8-9A64-4ACE-97D1-0D66A4425F54}" type="presOf" srcId="{6F4E7A5E-2B90-475F-BA1E-0BDAA5CC9595}" destId="{5E77482F-C9ED-4903-BC7F-7C41F2300D41}" srcOrd="0" destOrd="0" presId="urn:microsoft.com/office/officeart/2005/8/layout/pictureOrgChart+Icon"/>
    <dgm:cxn modelId="{D0AFAAC9-495F-4280-A354-BD7000D77586}" type="presOf" srcId="{1159586E-654F-4DA6-96CD-574FF9F29A54}" destId="{BCBB3885-59E7-4BA0-853D-13A7D6CCCC64}" srcOrd="1" destOrd="0" presId="urn:microsoft.com/office/officeart/2005/8/layout/pictureOrgChart+Icon"/>
    <dgm:cxn modelId="{F15955CB-BD54-3342-B81F-D764404D8A77}" type="presOf" srcId="{A7D03A25-AA4B-4E98-BACC-1472E5C20AFD}" destId="{4EA09692-629C-9B4B-BDA0-84176E21E809}" srcOrd="0" destOrd="0" presId="urn:microsoft.com/office/officeart/2005/8/layout/pictureOrgChart+Icon"/>
    <dgm:cxn modelId="{90DCF7CB-613C-AE4A-98EC-62538E9ED944}" type="presOf" srcId="{42823B1C-A663-4681-98BB-7B28C9888CD3}" destId="{73ACAC94-BE00-4DE5-8F1A-4D4E1C506EAD}" srcOrd="1" destOrd="0" presId="urn:microsoft.com/office/officeart/2005/8/layout/pictureOrgChart+Icon"/>
    <dgm:cxn modelId="{6FD1FECF-5EA0-4DA4-99E8-3A29E0A8E570}" srcId="{6F4E7A5E-2B90-475F-BA1E-0BDAA5CC9595}" destId="{3BD3AF7F-7950-4E37-B5A1-B6856F054410}" srcOrd="0" destOrd="0" parTransId="{B32B6364-B12E-4331-A347-050844B83572}" sibTransId="{15414245-8929-45EE-92E7-1E2F87E943CD}"/>
    <dgm:cxn modelId="{586038D0-D3D3-A842-837D-3BEB361C7ABC}" type="presOf" srcId="{76D15BB4-AED5-4993-8905-A32230E34E5A}" destId="{A3C2E8B5-629E-49EB-B3E4-D685017C649B}" srcOrd="1" destOrd="0" presId="urn:microsoft.com/office/officeart/2005/8/layout/pictureOrgChart+Icon"/>
    <dgm:cxn modelId="{1A0B93D0-7FBE-409E-AC1B-C31DE46800EA}" type="presOf" srcId="{9513BF45-EECE-44A0-8D9F-62BD6300A3EF}" destId="{ECFC5343-581F-4D14-A965-25AAD88D79AA}" srcOrd="0" destOrd="0" presId="urn:microsoft.com/office/officeart/2005/8/layout/pictureOrgChart+Icon"/>
    <dgm:cxn modelId="{2E62D9D0-04E9-394E-9B97-A30597C94CA6}" type="presOf" srcId="{BC461D10-E170-4936-A26A-412700F3C696}" destId="{2200C848-3F8A-584F-97C8-983AD3838675}" srcOrd="1" destOrd="0" presId="urn:microsoft.com/office/officeart/2005/8/layout/pictureOrgChart+Icon"/>
    <dgm:cxn modelId="{5A76B1D1-A98D-4BB1-8692-21BA914DF4B8}" type="presOf" srcId="{9D05B42B-CC5D-406F-AD3A-39FFC5681CD6}" destId="{ED4B5505-F08B-4BAA-BA7C-C66DCF7D408D}" srcOrd="0" destOrd="0" presId="urn:microsoft.com/office/officeart/2005/8/layout/pictureOrgChart+Icon"/>
    <dgm:cxn modelId="{8F99C9D1-3F39-4344-8683-B029A9BEBC94}" srcId="{240BEFE3-4EE9-41BA-9D22-799E7BFD5A6F}" destId="{2D3F94B9-A8B0-42E3-9446-1F70E276BD3B}" srcOrd="3" destOrd="0" parTransId="{70F9D798-50DE-481E-BA8C-68F6820E224D}" sibTransId="{1A759ADA-7B8E-4F01-A5EA-99A29DA5F829}"/>
    <dgm:cxn modelId="{6D84D5D1-4275-964B-9820-8B228A7D9315}" type="presOf" srcId="{2AA48857-49FC-45B9-B806-73E40AEC02F1}" destId="{8C54AF2C-C4D5-0C4A-9DA0-764ACE526DE3}" srcOrd="0" destOrd="0" presId="urn:microsoft.com/office/officeart/2005/8/layout/pictureOrgChart+Icon"/>
    <dgm:cxn modelId="{CC0CD8D1-16EC-9644-A497-49E1291FFF63}" type="presOf" srcId="{13C2A3D8-45F1-4805-8425-F8AF037E1C26}" destId="{6CCE7053-B04F-4216-85FB-B18A9F4E690B}" srcOrd="1" destOrd="0" presId="urn:microsoft.com/office/officeart/2005/8/layout/pictureOrgChart+Icon"/>
    <dgm:cxn modelId="{D3A149D5-0457-9B46-9247-8121F818C3E2}" type="presOf" srcId="{6CC764E4-9521-4D37-A717-9B1D5D1C2F57}" destId="{E3B71F1B-F6A2-6947-A188-5A4D064A4304}" srcOrd="0" destOrd="0" presId="urn:microsoft.com/office/officeart/2005/8/layout/pictureOrgChart+Icon"/>
    <dgm:cxn modelId="{8F7DEBD5-4802-4D05-A2D9-6E38A0D8660B}" type="presOf" srcId="{894AC9BC-B2F8-48E8-AFB3-4C3B1804F940}" destId="{8366B7C3-314E-4B56-BF8A-68B8B6FF5D93}" srcOrd="0" destOrd="0" presId="urn:microsoft.com/office/officeart/2005/8/layout/pictureOrgChart+Icon"/>
    <dgm:cxn modelId="{34597ED6-E406-4DEC-AE03-320B32C31C4F}" type="presOf" srcId="{65EECC82-B875-4E33-BB62-399796E9AB8A}" destId="{87B62F3D-7D90-496B-9622-9F40AECE77E1}" srcOrd="0" destOrd="0" presId="urn:microsoft.com/office/officeart/2005/8/layout/pictureOrgChart+Icon"/>
    <dgm:cxn modelId="{A37489D6-2093-A840-B149-B4C8377E18C2}" type="presOf" srcId="{EA2DF162-D869-4DFF-AC8D-6E13AD126259}" destId="{A6355EA2-1B66-4F0E-BBA1-A0849C4A2D49}" srcOrd="0" destOrd="0" presId="urn:microsoft.com/office/officeart/2005/8/layout/pictureOrgChart+Icon"/>
    <dgm:cxn modelId="{E8B9C5D6-50F9-AA49-B956-C3EF59DD5169}" type="presOf" srcId="{9891F134-B735-4FF9-9057-50D5791F69BE}" destId="{00F1CC91-916B-477A-9F4B-9E1E197E85DB}" srcOrd="1" destOrd="0" presId="urn:microsoft.com/office/officeart/2005/8/layout/pictureOrgChart+Icon"/>
    <dgm:cxn modelId="{947549D7-EAF5-49F7-9B7D-74EE396AE23D}" srcId="{1407607E-2E08-4614-9F02-B3FDF7760EF9}" destId="{9338BC10-51C8-4E03-8028-18C1B80776D9}" srcOrd="6" destOrd="0" parTransId="{A7D03A25-AA4B-4E98-BACC-1472E5C20AFD}" sibTransId="{962CD51E-7AB5-4A35-BF36-2B7FD28CBFE0}"/>
    <dgm:cxn modelId="{839D23D8-262D-40FA-A936-5B7599CD58C7}" type="presOf" srcId="{82632640-64DC-4000-A95D-EA0BFB9C49BD}" destId="{1AE0048C-CED8-4624-913B-EB6149F126DD}" srcOrd="1" destOrd="0" presId="urn:microsoft.com/office/officeart/2005/8/layout/pictureOrgChart+Icon"/>
    <dgm:cxn modelId="{257DEBD9-9ECB-0840-9880-2917A5CD4A19}" type="presOf" srcId="{A3171B7B-3246-4B9C-A550-EE008B694BF0}" destId="{D63D442F-2730-4EBC-90E0-32545A5514B2}" srcOrd="0" destOrd="0" presId="urn:microsoft.com/office/officeart/2005/8/layout/pictureOrgChart+Icon"/>
    <dgm:cxn modelId="{C85E10DF-C447-C741-A864-B96B9A5B39FB}" type="presOf" srcId="{D166ED68-BFA4-4C96-90D6-BD7B60189F13}" destId="{33398A60-B916-3C4E-8807-619A2DDDF680}" srcOrd="0" destOrd="0" presId="urn:microsoft.com/office/officeart/2005/8/layout/pictureOrgChart+Icon"/>
    <dgm:cxn modelId="{3C6703E1-E8D8-3E4D-AD91-07B6C7419464}" type="presOf" srcId="{9108A115-7E8B-4A09-884A-38F2D6C0FC75}" destId="{ADAE6A51-B027-47CB-B6FD-E42F320A8444}" srcOrd="1" destOrd="0" presId="urn:microsoft.com/office/officeart/2005/8/layout/pictureOrgChart+Icon"/>
    <dgm:cxn modelId="{90A4F6E2-9C97-9C44-B152-792177BAECF4}" type="presOf" srcId="{F7BDDA29-D7A2-4ECC-8961-68CA478A01DF}" destId="{F00366D9-0FEC-48C1-A99C-D482203EB72B}" srcOrd="0" destOrd="0" presId="urn:microsoft.com/office/officeart/2005/8/layout/pictureOrgChart+Icon"/>
    <dgm:cxn modelId="{91B806E5-FAB1-4783-9656-4E8C6F1ABAA4}" type="presOf" srcId="{36AB8FD5-58FC-4BDA-91C5-B3E9CF1B9F48}" destId="{B20C0544-3763-4892-A320-D8612D9E4876}" srcOrd="0" destOrd="0" presId="urn:microsoft.com/office/officeart/2005/8/layout/pictureOrgChart+Icon"/>
    <dgm:cxn modelId="{1356A5E5-B16E-4C2B-999E-4490603D781A}" type="presOf" srcId="{1159586E-654F-4DA6-96CD-574FF9F29A54}" destId="{0DC98A18-3C63-45FA-BA5D-025BD66E215C}" srcOrd="0" destOrd="0" presId="urn:microsoft.com/office/officeart/2005/8/layout/pictureOrgChart+Icon"/>
    <dgm:cxn modelId="{C72078E6-5683-6141-9DAD-164C5088712A}" type="presOf" srcId="{30301524-1510-457C-AF29-19DBA8D0DC4D}" destId="{E618D568-F3D6-47BE-8F61-F82EEB90A4A1}" srcOrd="0" destOrd="0" presId="urn:microsoft.com/office/officeart/2005/8/layout/pictureOrgChart+Icon"/>
    <dgm:cxn modelId="{EFBB33E9-91A7-3846-A51B-242734C40183}" type="presOf" srcId="{86BFED5E-7116-4C5A-9070-4DC2DBCC761B}" destId="{7A6954FB-2549-48D8-9476-1CF28AF6B2B6}" srcOrd="0" destOrd="0" presId="urn:microsoft.com/office/officeart/2005/8/layout/pictureOrgChart+Icon"/>
    <dgm:cxn modelId="{29BBBEE9-57B7-6742-AEBC-F41AE2AE0E38}" type="presOf" srcId="{5400ACA0-B163-4566-9438-BF8CADB19115}" destId="{0F2B94A8-5AFD-4E40-8C1C-3A2354EDAE61}" srcOrd="0" destOrd="0" presId="urn:microsoft.com/office/officeart/2005/8/layout/pictureOrgChart+Icon"/>
    <dgm:cxn modelId="{5486C4E9-C2D5-445C-B6E7-508381D84C61}" type="presOf" srcId="{FD86A54D-1C44-4104-B974-164EEC04AF57}" destId="{E49EC381-579F-48DF-9C0A-27BE77B16DA1}" srcOrd="0" destOrd="0" presId="urn:microsoft.com/office/officeart/2005/8/layout/pictureOrgChart+Icon"/>
    <dgm:cxn modelId="{33367BEA-E632-E644-AFA8-C862EFE2FB1A}" type="presOf" srcId="{C6944FF6-661C-480B-B754-011B11C99488}" destId="{6188286B-8346-4DC7-AB2B-B02D49E2B4E9}" srcOrd="1" destOrd="0" presId="urn:microsoft.com/office/officeart/2005/8/layout/pictureOrgChart+Icon"/>
    <dgm:cxn modelId="{AFAEBEEA-BA81-344B-82AE-A7D71BEBA03C}" type="presOf" srcId="{8DDD98A4-B4D4-438C-B886-2A4B4EEBEB2C}" destId="{11FE41DD-2AD0-4582-B1D1-61D151104764}" srcOrd="0" destOrd="0" presId="urn:microsoft.com/office/officeart/2005/8/layout/pictureOrgChart+Icon"/>
    <dgm:cxn modelId="{3EA57EED-79BA-42E1-BC2B-34191025F75B}" type="presOf" srcId="{6A0C2776-F249-42A4-9836-EBCCC4D55752}" destId="{1CA1647F-EA6B-4728-AD9B-36586FE08754}" srcOrd="0" destOrd="0" presId="urn:microsoft.com/office/officeart/2005/8/layout/pictureOrgChart+Icon"/>
    <dgm:cxn modelId="{3E78B8ED-A726-41AA-9454-C5C9F23137B2}" srcId="{42823B1C-A663-4681-98BB-7B28C9888CD3}" destId="{78EF8073-93D7-4B96-A640-A24E41B21F6E}" srcOrd="0" destOrd="0" parTransId="{B5B3E4B5-45A8-495D-90C9-A75AD42D405C}" sibTransId="{9630E86C-56B3-4D7B-A3DA-EFAE8F65B74B}"/>
    <dgm:cxn modelId="{ED7E6EF1-CCDD-A84E-9B6C-900209E4E750}" type="presOf" srcId="{555BD422-FF7C-4CB8-9FF7-EC5C03ADC7A2}" destId="{7FA1C136-8A9A-7D43-B8FF-C1A2CF41742B}" srcOrd="0" destOrd="0" presId="urn:microsoft.com/office/officeart/2005/8/layout/pictureOrgChart+Icon"/>
    <dgm:cxn modelId="{6F55E7F1-1E1F-3E4F-B1C4-0775B4045070}" type="presOf" srcId="{B33AEEDC-4A19-4E9C-AB9B-8900776A405C}" destId="{A7CC9C59-9CF0-455F-9914-061DE2291957}" srcOrd="0" destOrd="0" presId="urn:microsoft.com/office/officeart/2005/8/layout/pictureOrgChart+Icon"/>
    <dgm:cxn modelId="{D00ABBF2-C2D5-4B42-8BF2-EF4123764D96}" srcId="{240BEFE3-4EE9-41BA-9D22-799E7BFD5A6F}" destId="{13C2A3D8-45F1-4805-8425-F8AF037E1C26}" srcOrd="2" destOrd="0" parTransId="{A1BF03C4-81B7-48F9-83C2-0557F0A11B69}" sibTransId="{588B74F7-9F7B-416B-A6AD-EBF2E3150CB5}"/>
    <dgm:cxn modelId="{48911CF3-3C8F-4A60-A7B8-9FA71B811E27}" type="presOf" srcId="{570DB6B6-B7B4-4D4B-87C0-FB39B8B2C202}" destId="{B4B64488-7087-4053-9BA6-3BFB7810D118}" srcOrd="0" destOrd="0" presId="urn:microsoft.com/office/officeart/2005/8/layout/pictureOrgChart+Icon"/>
    <dgm:cxn modelId="{B1D6D9F3-7641-614E-BA08-0B839FB50D70}" type="presOf" srcId="{1407607E-2E08-4614-9F02-B3FDF7760EF9}" destId="{4BEF77D4-FB48-431B-A8DA-CF41001C2E0F}" srcOrd="0" destOrd="0" presId="urn:microsoft.com/office/officeart/2005/8/layout/pictureOrgChart+Icon"/>
    <dgm:cxn modelId="{88FB4DF9-B718-A742-860A-6E4DE290E863}" type="presOf" srcId="{13C2A3D8-45F1-4805-8425-F8AF037E1C26}" destId="{512C723F-D0E6-454E-89A5-4E909F9B759A}" srcOrd="0" destOrd="0" presId="urn:microsoft.com/office/officeart/2005/8/layout/pictureOrgChart+Icon"/>
    <dgm:cxn modelId="{B6AE90F9-3880-BF46-8465-6F804A4FA625}" type="presOf" srcId="{9338BC10-51C8-4E03-8028-18C1B80776D9}" destId="{E1EA2983-9BC9-43B2-BD38-3C04DD1A92A5}" srcOrd="1" destOrd="0" presId="urn:microsoft.com/office/officeart/2005/8/layout/pictureOrgChart+Icon"/>
    <dgm:cxn modelId="{7F0FA1F9-48B6-8949-81EF-B8625A145AC4}" type="presOf" srcId="{78EF8073-93D7-4B96-A640-A24E41B21F6E}" destId="{86267A9A-7EE3-4CAF-924B-1DEE9EC29F1B}" srcOrd="1" destOrd="0" presId="urn:microsoft.com/office/officeart/2005/8/layout/pictureOrgChart+Icon"/>
    <dgm:cxn modelId="{35117FFB-CD45-4977-ACDD-986A9376D900}" srcId="{3BD3AF7F-7950-4E37-B5A1-B6856F054410}" destId="{82632640-64DC-4000-A95D-EA0BFB9C49BD}" srcOrd="0" destOrd="0" parTransId="{5B8263D1-9DD8-4AF7-B56C-C645436C91B0}" sibTransId="{E0780DF7-3C5B-44B7-B7D5-2214468C8440}"/>
    <dgm:cxn modelId="{6CE811FD-5F2B-0042-82A5-02BE9F6A0FAA}" type="presOf" srcId="{FCACAC23-37C1-41F5-8025-1FC6D01ECE3B}" destId="{60CD3C93-5A77-4E9E-A053-93F8C16FCC72}" srcOrd="0" destOrd="0" presId="urn:microsoft.com/office/officeart/2005/8/layout/pictureOrgChart+Icon"/>
    <dgm:cxn modelId="{E7F4DE28-1494-4411-950E-46249C18BD40}" type="presParOf" srcId="{5E77482F-C9ED-4903-BC7F-7C41F2300D41}" destId="{B55FFD9C-7509-4D1A-B0B8-E920F0DB3E4A}" srcOrd="0" destOrd="0" presId="urn:microsoft.com/office/officeart/2005/8/layout/pictureOrgChart+Icon"/>
    <dgm:cxn modelId="{C1A41DB2-5E92-4DB6-9E8E-00305B21E8FA}" type="presParOf" srcId="{B55FFD9C-7509-4D1A-B0B8-E920F0DB3E4A}" destId="{6DA7BA80-1B14-4856-B151-E4423CDAA5FC}" srcOrd="0" destOrd="0" presId="urn:microsoft.com/office/officeart/2005/8/layout/pictureOrgChart+Icon"/>
    <dgm:cxn modelId="{FA62DF0B-04B4-4DDD-BA4D-5F7A24592ACC}" type="presParOf" srcId="{6DA7BA80-1B14-4856-B151-E4423CDAA5FC}" destId="{079A8748-DC09-4363-988C-E5DDFC781851}" srcOrd="0" destOrd="0" presId="urn:microsoft.com/office/officeart/2005/8/layout/pictureOrgChart+Icon"/>
    <dgm:cxn modelId="{4E013EDE-5793-4D8A-8D32-7173510A48A1}" type="presParOf" srcId="{6DA7BA80-1B14-4856-B151-E4423CDAA5FC}" destId="{6C3E089C-67CE-4B63-8F51-D2EF2A1A1488}" srcOrd="1" destOrd="0" presId="urn:microsoft.com/office/officeart/2005/8/layout/pictureOrgChart+Icon"/>
    <dgm:cxn modelId="{3E47AC38-328F-488A-96B6-C9FAA891642B}" type="presParOf" srcId="{6DA7BA80-1B14-4856-B151-E4423CDAA5FC}" destId="{71932DC9-0BDA-4378-A664-6039F4FE24F4}" srcOrd="2" destOrd="0" presId="urn:microsoft.com/office/officeart/2005/8/layout/pictureOrgChart+Icon"/>
    <dgm:cxn modelId="{67975064-F75B-4B7E-B5CE-1A999EA0D721}" type="presParOf" srcId="{B55FFD9C-7509-4D1A-B0B8-E920F0DB3E4A}" destId="{BBFC3C78-3361-4E82-A940-937AD20712A2}" srcOrd="1" destOrd="0" presId="urn:microsoft.com/office/officeart/2005/8/layout/pictureOrgChart+Icon"/>
    <dgm:cxn modelId="{B28FD6D8-CA1C-4C9A-9D37-C9FF61F37CE2}" type="presParOf" srcId="{BBFC3C78-3361-4E82-A940-937AD20712A2}" destId="{FBFB142D-C7F3-49C8-81BC-7BA5C731B0D7}" srcOrd="0" destOrd="0" presId="urn:microsoft.com/office/officeart/2005/8/layout/pictureOrgChart+Icon"/>
    <dgm:cxn modelId="{0F57A216-FC9F-459C-A316-F9E088633CF3}" type="presParOf" srcId="{BBFC3C78-3361-4E82-A940-937AD20712A2}" destId="{FE22252C-899A-4AC9-8F07-651058FD39D3}" srcOrd="1" destOrd="0" presId="urn:microsoft.com/office/officeart/2005/8/layout/pictureOrgChart+Icon"/>
    <dgm:cxn modelId="{F9C41D1A-7BCB-46F9-BC04-E124F36CADE7}" type="presParOf" srcId="{FE22252C-899A-4AC9-8F07-651058FD39D3}" destId="{34EB4E0E-32D5-47BE-B86D-B49840BB36A4}" srcOrd="0" destOrd="0" presId="urn:microsoft.com/office/officeart/2005/8/layout/pictureOrgChart+Icon"/>
    <dgm:cxn modelId="{DF310137-B7DA-49B6-ACF5-114C9594267B}" type="presParOf" srcId="{34EB4E0E-32D5-47BE-B86D-B49840BB36A4}" destId="{B2B3349F-2416-4C54-A03F-A7A48AFD7BAA}" srcOrd="0" destOrd="0" presId="urn:microsoft.com/office/officeart/2005/8/layout/pictureOrgChart+Icon"/>
    <dgm:cxn modelId="{1C1FBCD8-0CB7-4FEF-87FB-7A4DA33F8F74}" type="presParOf" srcId="{34EB4E0E-32D5-47BE-B86D-B49840BB36A4}" destId="{EDA04D89-E82A-4C6D-901C-84731252AA03}" srcOrd="1" destOrd="0" presId="urn:microsoft.com/office/officeart/2005/8/layout/pictureOrgChart+Icon"/>
    <dgm:cxn modelId="{63CB04BD-573A-4F2A-BC2F-6F5B60305120}" type="presParOf" srcId="{34EB4E0E-32D5-47BE-B86D-B49840BB36A4}" destId="{1AE0048C-CED8-4624-913B-EB6149F126DD}" srcOrd="2" destOrd="0" presId="urn:microsoft.com/office/officeart/2005/8/layout/pictureOrgChart+Icon"/>
    <dgm:cxn modelId="{03093A7D-04FD-4293-B6FA-E7C7A9525E64}" type="presParOf" srcId="{FE22252C-899A-4AC9-8F07-651058FD39D3}" destId="{FF484B86-A594-4998-B80E-2B7149A451E0}" srcOrd="1" destOrd="0" presId="urn:microsoft.com/office/officeart/2005/8/layout/pictureOrgChart+Icon"/>
    <dgm:cxn modelId="{89B99497-66E6-4C1F-A3CE-8A9DE67E5581}" type="presParOf" srcId="{FF484B86-A594-4998-B80E-2B7149A451E0}" destId="{9C7D0B57-D46B-43FB-A447-BDBFF288A016}" srcOrd="0" destOrd="0" presId="urn:microsoft.com/office/officeart/2005/8/layout/pictureOrgChart+Icon"/>
    <dgm:cxn modelId="{A62BCC5E-E89B-4ADE-9E76-0E6F381393A1}" type="presParOf" srcId="{FF484B86-A594-4998-B80E-2B7149A451E0}" destId="{29B1E050-6444-46C3-8BC7-7BF44A1934FA}" srcOrd="1" destOrd="0" presId="urn:microsoft.com/office/officeart/2005/8/layout/pictureOrgChart+Icon"/>
    <dgm:cxn modelId="{0940DED3-7A51-45C5-A72E-829F17267476}" type="presParOf" srcId="{29B1E050-6444-46C3-8BC7-7BF44A1934FA}" destId="{7BD850B7-0BB5-4542-9227-43694745D405}" srcOrd="0" destOrd="0" presId="urn:microsoft.com/office/officeart/2005/8/layout/pictureOrgChart+Icon"/>
    <dgm:cxn modelId="{29A0950A-3F05-4599-87D2-E0FB79488A52}" type="presParOf" srcId="{7BD850B7-0BB5-4542-9227-43694745D405}" destId="{8366B7C3-314E-4B56-BF8A-68B8B6FF5D93}" srcOrd="0" destOrd="0" presId="urn:microsoft.com/office/officeart/2005/8/layout/pictureOrgChart+Icon"/>
    <dgm:cxn modelId="{3584C7E6-3568-4AC8-9EBE-56DE97B3ED32}" type="presParOf" srcId="{7BD850B7-0BB5-4542-9227-43694745D405}" destId="{03EF9C74-4724-4649-A04E-9D2A3C97E3E1}" srcOrd="1" destOrd="0" presId="urn:microsoft.com/office/officeart/2005/8/layout/pictureOrgChart+Icon"/>
    <dgm:cxn modelId="{B1C17D00-C944-4B62-B2FB-E6990F8E2782}" type="presParOf" srcId="{7BD850B7-0BB5-4542-9227-43694745D405}" destId="{8B96F294-5E69-420F-9CEF-8B973B902919}" srcOrd="2" destOrd="0" presId="urn:microsoft.com/office/officeart/2005/8/layout/pictureOrgChart+Icon"/>
    <dgm:cxn modelId="{7726FBA2-D668-4AB1-AA0F-324A652ADF96}" type="presParOf" srcId="{29B1E050-6444-46C3-8BC7-7BF44A1934FA}" destId="{8FCDF0CF-13B6-484C-A2C6-F55C0A760A60}" srcOrd="1" destOrd="0" presId="urn:microsoft.com/office/officeart/2005/8/layout/pictureOrgChart+Icon"/>
    <dgm:cxn modelId="{DD15C640-E9C4-48E5-9760-ECCAEEF3C232}" type="presParOf" srcId="{29B1E050-6444-46C3-8BC7-7BF44A1934FA}" destId="{716C8308-EE14-4037-ABCE-C886E0DAAC5E}" srcOrd="2" destOrd="0" presId="urn:microsoft.com/office/officeart/2005/8/layout/pictureOrgChart+Icon"/>
    <dgm:cxn modelId="{BF0E2B2F-A928-4F50-A402-38C318D81F72}" type="presParOf" srcId="{FF484B86-A594-4998-B80E-2B7149A451E0}" destId="{E49EC381-579F-48DF-9C0A-27BE77B16DA1}" srcOrd="2" destOrd="0" presId="urn:microsoft.com/office/officeart/2005/8/layout/pictureOrgChart+Icon"/>
    <dgm:cxn modelId="{3E55BE61-EA30-45FE-8C91-C4A6C5947B69}" type="presParOf" srcId="{FF484B86-A594-4998-B80E-2B7149A451E0}" destId="{58F772DD-49F8-4A5C-B7FE-855B15406155}" srcOrd="3" destOrd="0" presId="urn:microsoft.com/office/officeart/2005/8/layout/pictureOrgChart+Icon"/>
    <dgm:cxn modelId="{535BABE8-56D6-4262-AE27-68781D09E5AE}" type="presParOf" srcId="{58F772DD-49F8-4A5C-B7FE-855B15406155}" destId="{B2FE09E5-07C2-473C-B176-9F2E25805F72}" srcOrd="0" destOrd="0" presId="urn:microsoft.com/office/officeart/2005/8/layout/pictureOrgChart+Icon"/>
    <dgm:cxn modelId="{2748424A-6719-4F74-B91F-6A55D4F2B0E2}" type="presParOf" srcId="{B2FE09E5-07C2-473C-B176-9F2E25805F72}" destId="{B4B64488-7087-4053-9BA6-3BFB7810D118}" srcOrd="0" destOrd="0" presId="urn:microsoft.com/office/officeart/2005/8/layout/pictureOrgChart+Icon"/>
    <dgm:cxn modelId="{E15AFBA3-7590-489A-851C-89C7DBCFF0B0}" type="presParOf" srcId="{B2FE09E5-07C2-473C-B176-9F2E25805F72}" destId="{D742C07E-46C8-4997-A175-C92DF84AF5FE}" srcOrd="1" destOrd="0" presId="urn:microsoft.com/office/officeart/2005/8/layout/pictureOrgChart+Icon"/>
    <dgm:cxn modelId="{E229786C-23AF-4F21-AA46-E4256963D2C2}" type="presParOf" srcId="{B2FE09E5-07C2-473C-B176-9F2E25805F72}" destId="{CC3623BA-9ADF-4941-A01B-E5C41CF8E8B9}" srcOrd="2" destOrd="0" presId="urn:microsoft.com/office/officeart/2005/8/layout/pictureOrgChart+Icon"/>
    <dgm:cxn modelId="{704EF9A9-963F-4572-B795-BD9971F48803}" type="presParOf" srcId="{58F772DD-49F8-4A5C-B7FE-855B15406155}" destId="{4C1E3ECC-BB6F-4ECF-968B-4E8489BF7374}" srcOrd="1" destOrd="0" presId="urn:microsoft.com/office/officeart/2005/8/layout/pictureOrgChart+Icon"/>
    <dgm:cxn modelId="{C9A1B4E4-0F53-4C5D-ADDA-0A3AE31BE98B}" type="presParOf" srcId="{58F772DD-49F8-4A5C-B7FE-855B15406155}" destId="{1334F892-E655-4A01-B8C8-DC1529126969}" srcOrd="2" destOrd="0" presId="urn:microsoft.com/office/officeart/2005/8/layout/pictureOrgChart+Icon"/>
    <dgm:cxn modelId="{CD6F81DB-727B-42DE-8DB1-70A6285D1C4D}" type="presParOf" srcId="{FF484B86-A594-4998-B80E-2B7149A451E0}" destId="{ECFC5343-581F-4D14-A965-25AAD88D79AA}" srcOrd="4" destOrd="0" presId="urn:microsoft.com/office/officeart/2005/8/layout/pictureOrgChart+Icon"/>
    <dgm:cxn modelId="{830159D1-F518-4E42-BF89-8505F0D86EEB}" type="presParOf" srcId="{FF484B86-A594-4998-B80E-2B7149A451E0}" destId="{A566B891-8316-4A9F-91D8-FA7DB92DB35E}" srcOrd="5" destOrd="0" presId="urn:microsoft.com/office/officeart/2005/8/layout/pictureOrgChart+Icon"/>
    <dgm:cxn modelId="{F78D4C85-34C9-4702-9E36-662DA9C79384}" type="presParOf" srcId="{A566B891-8316-4A9F-91D8-FA7DB92DB35E}" destId="{0F030D86-454B-4F5D-A6B9-853B9DE3C7AF}" srcOrd="0" destOrd="0" presId="urn:microsoft.com/office/officeart/2005/8/layout/pictureOrgChart+Icon"/>
    <dgm:cxn modelId="{120F2A43-4005-40C8-8572-10B1B0708C59}" type="presParOf" srcId="{0F030D86-454B-4F5D-A6B9-853B9DE3C7AF}" destId="{DC0AF55E-DD85-4EBA-B072-EE05086DDADB}" srcOrd="0" destOrd="0" presId="urn:microsoft.com/office/officeart/2005/8/layout/pictureOrgChart+Icon"/>
    <dgm:cxn modelId="{3EFF7CB8-D828-454B-B567-A6D495D04B8F}" type="presParOf" srcId="{0F030D86-454B-4F5D-A6B9-853B9DE3C7AF}" destId="{33EE0725-5FB1-4D6B-9749-74DDF4589525}" srcOrd="1" destOrd="0" presId="urn:microsoft.com/office/officeart/2005/8/layout/pictureOrgChart+Icon"/>
    <dgm:cxn modelId="{2211AA11-0ACC-4C22-A546-40B4D43D06BB}" type="presParOf" srcId="{0F030D86-454B-4F5D-A6B9-853B9DE3C7AF}" destId="{733CFCFD-CA32-47CB-8CCC-89F980DBEEDE}" srcOrd="2" destOrd="0" presId="urn:microsoft.com/office/officeart/2005/8/layout/pictureOrgChart+Icon"/>
    <dgm:cxn modelId="{750D3937-2BCC-4AA7-8C67-75945E1695B4}" type="presParOf" srcId="{A566B891-8316-4A9F-91D8-FA7DB92DB35E}" destId="{EF67D18A-D5BF-400E-9957-B7CB98E0163D}" srcOrd="1" destOrd="0" presId="urn:microsoft.com/office/officeart/2005/8/layout/pictureOrgChart+Icon"/>
    <dgm:cxn modelId="{ECD26D82-907E-4117-98C7-ED9D22EF1F87}" type="presParOf" srcId="{A566B891-8316-4A9F-91D8-FA7DB92DB35E}" destId="{067852D5-457D-40BE-82E6-30D31B6C516E}" srcOrd="2" destOrd="0" presId="urn:microsoft.com/office/officeart/2005/8/layout/pictureOrgChart+Icon"/>
    <dgm:cxn modelId="{1B12A80D-302A-47D2-87B2-0DC6BE8898F2}" type="presParOf" srcId="{FF484B86-A594-4998-B80E-2B7149A451E0}" destId="{D060B890-BFAD-4E52-A1B4-4DFB7170CD80}" srcOrd="6" destOrd="0" presId="urn:microsoft.com/office/officeart/2005/8/layout/pictureOrgChart+Icon"/>
    <dgm:cxn modelId="{7CDA81A4-2DAA-4932-A0C5-6AC97558B61D}" type="presParOf" srcId="{FF484B86-A594-4998-B80E-2B7149A451E0}" destId="{C560A316-F90B-4037-AD16-BFB520D2D6AC}" srcOrd="7" destOrd="0" presId="urn:microsoft.com/office/officeart/2005/8/layout/pictureOrgChart+Icon"/>
    <dgm:cxn modelId="{D85EBFBC-37E8-44CC-B71D-47A5B5D35904}" type="presParOf" srcId="{C560A316-F90B-4037-AD16-BFB520D2D6AC}" destId="{0FA4A75E-45C3-4D2C-AEAF-A044642C49F3}" srcOrd="0" destOrd="0" presId="urn:microsoft.com/office/officeart/2005/8/layout/pictureOrgChart+Icon"/>
    <dgm:cxn modelId="{D80B2205-B118-4C8C-BDC5-FB1A91A05061}" type="presParOf" srcId="{0FA4A75E-45C3-4D2C-AEAF-A044642C49F3}" destId="{B20C0544-3763-4892-A320-D8612D9E4876}" srcOrd="0" destOrd="0" presId="urn:microsoft.com/office/officeart/2005/8/layout/pictureOrgChart+Icon"/>
    <dgm:cxn modelId="{8E583E65-05C1-4351-9D95-FA473B364269}" type="presParOf" srcId="{0FA4A75E-45C3-4D2C-AEAF-A044642C49F3}" destId="{4A6C9E4F-3804-4BC6-A746-4C47FFFFAD2C}" srcOrd="1" destOrd="0" presId="urn:microsoft.com/office/officeart/2005/8/layout/pictureOrgChart+Icon"/>
    <dgm:cxn modelId="{39211111-E7E5-459A-AA11-3CAB08C730FD}" type="presParOf" srcId="{0FA4A75E-45C3-4D2C-AEAF-A044642C49F3}" destId="{9E686A60-DC8B-4C43-A6ED-6AFC7F10673C}" srcOrd="2" destOrd="0" presId="urn:microsoft.com/office/officeart/2005/8/layout/pictureOrgChart+Icon"/>
    <dgm:cxn modelId="{74623640-8474-4692-8F2C-94ACEDD4DD41}" type="presParOf" srcId="{C560A316-F90B-4037-AD16-BFB520D2D6AC}" destId="{BB7B2559-4F56-42F8-B0DE-581984A071A0}" srcOrd="1" destOrd="0" presId="urn:microsoft.com/office/officeart/2005/8/layout/pictureOrgChart+Icon"/>
    <dgm:cxn modelId="{34D9B5B6-1A4F-4A05-98C0-863708A2AF7D}" type="presParOf" srcId="{C560A316-F90B-4037-AD16-BFB520D2D6AC}" destId="{68C6E2D5-B6B9-4962-B589-2F2B9B22F7DF}" srcOrd="2" destOrd="0" presId="urn:microsoft.com/office/officeart/2005/8/layout/pictureOrgChart+Icon"/>
    <dgm:cxn modelId="{D4B0E4BA-289E-4EE9-B718-F6E07BD14D6C}" type="presParOf" srcId="{FE22252C-899A-4AC9-8F07-651058FD39D3}" destId="{AAC8649A-3859-45BF-93AC-805BD2D49284}" srcOrd="2" destOrd="0" presId="urn:microsoft.com/office/officeart/2005/8/layout/pictureOrgChart+Icon"/>
    <dgm:cxn modelId="{1BA422BC-27D7-441F-B543-15A1CD7F13B7}" type="presParOf" srcId="{BBFC3C78-3361-4E82-A940-937AD20712A2}" destId="{ED4B5505-F08B-4BAA-BA7C-C66DCF7D408D}" srcOrd="2" destOrd="0" presId="urn:microsoft.com/office/officeart/2005/8/layout/pictureOrgChart+Icon"/>
    <dgm:cxn modelId="{798EDDE3-8449-4358-8652-7C7EF7F3336B}" type="presParOf" srcId="{BBFC3C78-3361-4E82-A940-937AD20712A2}" destId="{F9234A7F-A2C4-447E-AC6A-88A8D8DA6FE6}" srcOrd="3" destOrd="0" presId="urn:microsoft.com/office/officeart/2005/8/layout/pictureOrgChart+Icon"/>
    <dgm:cxn modelId="{8F570387-E4D3-4DA6-8E3D-FB65B0283E8A}" type="presParOf" srcId="{F9234A7F-A2C4-447E-AC6A-88A8D8DA6FE6}" destId="{E67FA466-F3A1-456B-9D7F-1B9C1CC4D86F}" srcOrd="0" destOrd="0" presId="urn:microsoft.com/office/officeart/2005/8/layout/pictureOrgChart+Icon"/>
    <dgm:cxn modelId="{0B7BC4A5-E7D1-4231-9D04-CA4D07C737F3}" type="presParOf" srcId="{E67FA466-F3A1-456B-9D7F-1B9C1CC4D86F}" destId="{1CA1647F-EA6B-4728-AD9B-36586FE08754}" srcOrd="0" destOrd="0" presId="urn:microsoft.com/office/officeart/2005/8/layout/pictureOrgChart+Icon"/>
    <dgm:cxn modelId="{42638B9D-AE3B-46D0-9242-857A64C8DC01}" type="presParOf" srcId="{E67FA466-F3A1-456B-9D7F-1B9C1CC4D86F}" destId="{2E6C2F0A-E4B9-4B2C-8A31-4EAD4E697B75}" srcOrd="1" destOrd="0" presId="urn:microsoft.com/office/officeart/2005/8/layout/pictureOrgChart+Icon"/>
    <dgm:cxn modelId="{A67F9618-565C-42F7-96DE-322D24907306}" type="presParOf" srcId="{E67FA466-F3A1-456B-9D7F-1B9C1CC4D86F}" destId="{6657AFED-33F6-4E87-BDED-D0AC073AAB8F}" srcOrd="2" destOrd="0" presId="urn:microsoft.com/office/officeart/2005/8/layout/pictureOrgChart+Icon"/>
    <dgm:cxn modelId="{9843E5B0-99BC-4980-8D29-7C65801FF21C}" type="presParOf" srcId="{F9234A7F-A2C4-447E-AC6A-88A8D8DA6FE6}" destId="{993604BA-CF0E-4CD9-8810-995F7BE0F1AE}" srcOrd="1" destOrd="0" presId="urn:microsoft.com/office/officeart/2005/8/layout/pictureOrgChart+Icon"/>
    <dgm:cxn modelId="{A86FC669-F53C-4FFA-8C89-18969957C99D}" type="presParOf" srcId="{993604BA-CF0E-4CD9-8810-995F7BE0F1AE}" destId="{0FD27810-AE44-476C-94B2-8025C4E1DFA5}" srcOrd="0" destOrd="0" presId="urn:microsoft.com/office/officeart/2005/8/layout/pictureOrgChart+Icon"/>
    <dgm:cxn modelId="{EBB02234-7F25-486B-9DE5-8DF18B32B362}" type="presParOf" srcId="{993604BA-CF0E-4CD9-8810-995F7BE0F1AE}" destId="{05D57490-5B1E-42D2-B4F5-BCFEAC482DD7}" srcOrd="1" destOrd="0" presId="urn:microsoft.com/office/officeart/2005/8/layout/pictureOrgChart+Icon"/>
    <dgm:cxn modelId="{730AF514-6FBB-4E62-8AFD-5B348ABF5031}" type="presParOf" srcId="{05D57490-5B1E-42D2-B4F5-BCFEAC482DD7}" destId="{9FEA781B-3790-4FE8-ACAF-441C8F76DE40}" srcOrd="0" destOrd="0" presId="urn:microsoft.com/office/officeart/2005/8/layout/pictureOrgChart+Icon"/>
    <dgm:cxn modelId="{89C27EC5-3EB7-4C5A-BCFC-B8EFA31C7667}" type="presParOf" srcId="{9FEA781B-3790-4FE8-ACAF-441C8F76DE40}" destId="{864F6B8C-0F3C-41B9-BFDD-2D7974B805A5}" srcOrd="0" destOrd="0" presId="urn:microsoft.com/office/officeart/2005/8/layout/pictureOrgChart+Icon"/>
    <dgm:cxn modelId="{58E6F3BC-A75E-497B-9D67-B1C12B093205}" type="presParOf" srcId="{9FEA781B-3790-4FE8-ACAF-441C8F76DE40}" destId="{0708D114-FCDA-4060-BC90-FD5C7D88C656}" srcOrd="1" destOrd="0" presId="urn:microsoft.com/office/officeart/2005/8/layout/pictureOrgChart+Icon"/>
    <dgm:cxn modelId="{A28AA890-ADB1-4909-A2A3-9FC5001A36EA}" type="presParOf" srcId="{9FEA781B-3790-4FE8-ACAF-441C8F76DE40}" destId="{581ADF1F-F568-4B48-982A-D1AC64F1AD7F}" srcOrd="2" destOrd="0" presId="urn:microsoft.com/office/officeart/2005/8/layout/pictureOrgChart+Icon"/>
    <dgm:cxn modelId="{C84E4D48-43EB-456E-8C6A-469D07F0D870}" type="presParOf" srcId="{05D57490-5B1E-42D2-B4F5-BCFEAC482DD7}" destId="{00E18536-F583-464F-AD36-229FE4EE3BA5}" srcOrd="1" destOrd="0" presId="urn:microsoft.com/office/officeart/2005/8/layout/pictureOrgChart+Icon"/>
    <dgm:cxn modelId="{8CBD951A-D565-4788-A445-61092CC26953}" type="presParOf" srcId="{05D57490-5B1E-42D2-B4F5-BCFEAC482DD7}" destId="{86684F76-354D-4346-89FF-F0A9486259E9}" srcOrd="2" destOrd="0" presId="urn:microsoft.com/office/officeart/2005/8/layout/pictureOrgChart+Icon"/>
    <dgm:cxn modelId="{5FD61A38-CD22-442A-995D-701FC32CB44C}" type="presParOf" srcId="{993604BA-CF0E-4CD9-8810-995F7BE0F1AE}" destId="{38AB8901-5056-4B5A-AE9E-5075CA44E9FB}" srcOrd="2" destOrd="0" presId="urn:microsoft.com/office/officeart/2005/8/layout/pictureOrgChart+Icon"/>
    <dgm:cxn modelId="{40C65AA5-CB93-40A0-9582-97C0EDF1D711}" type="presParOf" srcId="{993604BA-CF0E-4CD9-8810-995F7BE0F1AE}" destId="{9B688240-D4B5-4FF2-BA7F-86600B21D7E6}" srcOrd="3" destOrd="0" presId="urn:microsoft.com/office/officeart/2005/8/layout/pictureOrgChart+Icon"/>
    <dgm:cxn modelId="{129F7928-ED57-4462-8863-80F0A3A8D136}" type="presParOf" srcId="{9B688240-D4B5-4FF2-BA7F-86600B21D7E6}" destId="{E1BAD315-5B43-4038-ADF8-C7EDD633A49B}" srcOrd="0" destOrd="0" presId="urn:microsoft.com/office/officeart/2005/8/layout/pictureOrgChart+Icon"/>
    <dgm:cxn modelId="{9C410C97-2280-4E90-A442-21E8D4854FDD}" type="presParOf" srcId="{E1BAD315-5B43-4038-ADF8-C7EDD633A49B}" destId="{7C0B59C6-6EF8-4841-A216-6C2A8FDEA4E4}" srcOrd="0" destOrd="0" presId="urn:microsoft.com/office/officeart/2005/8/layout/pictureOrgChart+Icon"/>
    <dgm:cxn modelId="{2371604C-840B-4CE0-9254-3760152F6EAD}" type="presParOf" srcId="{E1BAD315-5B43-4038-ADF8-C7EDD633A49B}" destId="{D1FDDA9A-19ED-4F15-95BF-3353B2841AE1}" srcOrd="1" destOrd="0" presId="urn:microsoft.com/office/officeart/2005/8/layout/pictureOrgChart+Icon"/>
    <dgm:cxn modelId="{B5324BB8-D8F2-4B28-A85A-D1B25D6F88FB}" type="presParOf" srcId="{E1BAD315-5B43-4038-ADF8-C7EDD633A49B}" destId="{BFE22E0A-BAF4-437C-ADBD-7E407F2A8327}" srcOrd="2" destOrd="0" presId="urn:microsoft.com/office/officeart/2005/8/layout/pictureOrgChart+Icon"/>
    <dgm:cxn modelId="{AB27FA09-71F4-40C0-93AA-BCF934013F8D}" type="presParOf" srcId="{9B688240-D4B5-4FF2-BA7F-86600B21D7E6}" destId="{DD7581AB-2F0C-478D-9BF9-392D7D4B7CFE}" srcOrd="1" destOrd="0" presId="urn:microsoft.com/office/officeart/2005/8/layout/pictureOrgChart+Icon"/>
    <dgm:cxn modelId="{105D6B3B-8A53-4EBB-B21F-88AD01A773A6}" type="presParOf" srcId="{9B688240-D4B5-4FF2-BA7F-86600B21D7E6}" destId="{4937E12A-73A1-48B8-9A03-33EF9EDB2003}" srcOrd="2" destOrd="0" presId="urn:microsoft.com/office/officeart/2005/8/layout/pictureOrgChart+Icon"/>
    <dgm:cxn modelId="{E1ED3995-3E43-41E7-827F-8C283FF0E595}" type="presParOf" srcId="{993604BA-CF0E-4CD9-8810-995F7BE0F1AE}" destId="{87B62F3D-7D90-496B-9622-9F40AECE77E1}" srcOrd="4" destOrd="0" presId="urn:microsoft.com/office/officeart/2005/8/layout/pictureOrgChart+Icon"/>
    <dgm:cxn modelId="{D658D054-CDDF-4BD9-814A-5BD17896139F}" type="presParOf" srcId="{993604BA-CF0E-4CD9-8810-995F7BE0F1AE}" destId="{CABFFF18-C520-45DE-9A38-E52E55162475}" srcOrd="5" destOrd="0" presId="urn:microsoft.com/office/officeart/2005/8/layout/pictureOrgChart+Icon"/>
    <dgm:cxn modelId="{CD20A228-4FD6-47F2-B494-ECFA0DE5168A}" type="presParOf" srcId="{CABFFF18-C520-45DE-9A38-E52E55162475}" destId="{5EF08D3B-DF3C-4D68-B82B-D1CD0663E3A0}" srcOrd="0" destOrd="0" presId="urn:microsoft.com/office/officeart/2005/8/layout/pictureOrgChart+Icon"/>
    <dgm:cxn modelId="{9D4AE682-F5C1-465E-93D7-BD6F74D9E02E}" type="presParOf" srcId="{5EF08D3B-DF3C-4D68-B82B-D1CD0663E3A0}" destId="{0DC98A18-3C63-45FA-BA5D-025BD66E215C}" srcOrd="0" destOrd="0" presId="urn:microsoft.com/office/officeart/2005/8/layout/pictureOrgChart+Icon"/>
    <dgm:cxn modelId="{EFEE3D00-C74E-4C3E-A5E2-FED0453C109D}" type="presParOf" srcId="{5EF08D3B-DF3C-4D68-B82B-D1CD0663E3A0}" destId="{5FFD40CA-AD52-4B57-A1FA-7F4826D1E189}" srcOrd="1" destOrd="0" presId="urn:microsoft.com/office/officeart/2005/8/layout/pictureOrgChart+Icon"/>
    <dgm:cxn modelId="{8F4C849A-5F9E-480B-A50F-5B5716766BB3}" type="presParOf" srcId="{5EF08D3B-DF3C-4D68-B82B-D1CD0663E3A0}" destId="{BCBB3885-59E7-4BA0-853D-13A7D6CCCC64}" srcOrd="2" destOrd="0" presId="urn:microsoft.com/office/officeart/2005/8/layout/pictureOrgChart+Icon"/>
    <dgm:cxn modelId="{614ADFB5-0AC6-4E64-8D95-6E9E7FA11078}" type="presParOf" srcId="{CABFFF18-C520-45DE-9A38-E52E55162475}" destId="{2CB39A26-212F-4F18-8133-3D5787610DDB}" srcOrd="1" destOrd="0" presId="urn:microsoft.com/office/officeart/2005/8/layout/pictureOrgChart+Icon"/>
    <dgm:cxn modelId="{3B1F7141-089F-41D2-896F-9AE5EF69FC4F}" type="presParOf" srcId="{CABFFF18-C520-45DE-9A38-E52E55162475}" destId="{3ADEAF27-6B99-4A57-BE1E-2689D9792F53}" srcOrd="2" destOrd="0" presId="urn:microsoft.com/office/officeart/2005/8/layout/pictureOrgChart+Icon"/>
    <dgm:cxn modelId="{3D7755E7-ECA1-4428-BB05-08A6CE2CF51D}" type="presParOf" srcId="{F9234A7F-A2C4-447E-AC6A-88A8D8DA6FE6}" destId="{2ECD0A3D-339C-49D8-AEB7-67C7471C8ADC}" srcOrd="2" destOrd="0" presId="urn:microsoft.com/office/officeart/2005/8/layout/pictureOrgChart+Icon"/>
    <dgm:cxn modelId="{8C3BC091-35F4-3F48-87E6-D013436E8C37}" type="presParOf" srcId="{BBFC3C78-3361-4E82-A940-937AD20712A2}" destId="{A7CC9C59-9CF0-455F-9914-061DE2291957}" srcOrd="4" destOrd="0" presId="urn:microsoft.com/office/officeart/2005/8/layout/pictureOrgChart+Icon"/>
    <dgm:cxn modelId="{55CC107C-8FCA-E84C-8984-0183070F4159}" type="presParOf" srcId="{BBFC3C78-3361-4E82-A940-937AD20712A2}" destId="{4CA6EAFF-92AD-4002-95C7-9840281DD40D}" srcOrd="5" destOrd="0" presId="urn:microsoft.com/office/officeart/2005/8/layout/pictureOrgChart+Icon"/>
    <dgm:cxn modelId="{D6DA47D8-6BBC-B240-8089-80D2A208A9B5}" type="presParOf" srcId="{4CA6EAFF-92AD-4002-95C7-9840281DD40D}" destId="{0368EB7D-6436-4791-AE06-E12411E6F534}" srcOrd="0" destOrd="0" presId="urn:microsoft.com/office/officeart/2005/8/layout/pictureOrgChart+Icon"/>
    <dgm:cxn modelId="{78BD7504-065D-DC40-B830-86FED6838303}" type="presParOf" srcId="{0368EB7D-6436-4791-AE06-E12411E6F534}" destId="{4BEF77D4-FB48-431B-A8DA-CF41001C2E0F}" srcOrd="0" destOrd="0" presId="urn:microsoft.com/office/officeart/2005/8/layout/pictureOrgChart+Icon"/>
    <dgm:cxn modelId="{7C712785-358B-0F47-94E7-CBCFBF9EB2AC}" type="presParOf" srcId="{0368EB7D-6436-4791-AE06-E12411E6F534}" destId="{4015932F-5D44-4A68-B38B-4B86882D0E4D}" srcOrd="1" destOrd="0" presId="urn:microsoft.com/office/officeart/2005/8/layout/pictureOrgChart+Icon"/>
    <dgm:cxn modelId="{D48E7BBB-7CB9-1E47-8EF8-BD83D277430F}" type="presParOf" srcId="{0368EB7D-6436-4791-AE06-E12411E6F534}" destId="{63736A45-E8B5-4227-A3E3-97A3BB6436DF}" srcOrd="2" destOrd="0" presId="urn:microsoft.com/office/officeart/2005/8/layout/pictureOrgChart+Icon"/>
    <dgm:cxn modelId="{42263290-080F-AF41-9BA1-0FF6EB4A80CE}" type="presParOf" srcId="{4CA6EAFF-92AD-4002-95C7-9840281DD40D}" destId="{354BD606-C154-44E0-95A3-E35B844FA456}" srcOrd="1" destOrd="0" presId="urn:microsoft.com/office/officeart/2005/8/layout/pictureOrgChart+Icon"/>
    <dgm:cxn modelId="{F6EC63A8-26FD-9D46-B923-55CD0F4C33BD}" type="presParOf" srcId="{354BD606-C154-44E0-95A3-E35B844FA456}" destId="{33398A60-B916-3C4E-8807-619A2DDDF680}" srcOrd="0" destOrd="0" presId="urn:microsoft.com/office/officeart/2005/8/layout/pictureOrgChart+Icon"/>
    <dgm:cxn modelId="{FC880385-EF8F-FD49-9462-67DA93213196}" type="presParOf" srcId="{354BD606-C154-44E0-95A3-E35B844FA456}" destId="{E1C5C4B3-2FCF-48A9-9300-9005884AC188}" srcOrd="1" destOrd="0" presId="urn:microsoft.com/office/officeart/2005/8/layout/pictureOrgChart+Icon"/>
    <dgm:cxn modelId="{D3CE5292-BC32-3245-A7F9-98D3C88AF286}" type="presParOf" srcId="{E1C5C4B3-2FCF-48A9-9300-9005884AC188}" destId="{3763631E-EDB3-499C-9FF3-88C70C027B4B}" srcOrd="0" destOrd="0" presId="urn:microsoft.com/office/officeart/2005/8/layout/pictureOrgChart+Icon"/>
    <dgm:cxn modelId="{655BB02E-8BC2-074B-B1EE-F17E5A20D409}" type="presParOf" srcId="{3763631E-EDB3-499C-9FF3-88C70C027B4B}" destId="{0B28F314-702D-4B2A-B7BA-0BBA382C4775}" srcOrd="0" destOrd="0" presId="urn:microsoft.com/office/officeart/2005/8/layout/pictureOrgChart+Icon"/>
    <dgm:cxn modelId="{1B28132E-3484-8542-B301-4CEBE5B778CE}" type="presParOf" srcId="{3763631E-EDB3-499C-9FF3-88C70C027B4B}" destId="{59D5E600-7F0D-4F59-976D-28E3BE5ABB36}" srcOrd="1" destOrd="0" presId="urn:microsoft.com/office/officeart/2005/8/layout/pictureOrgChart+Icon"/>
    <dgm:cxn modelId="{39C0EAE3-A179-6245-82F9-B625A61F5B6A}" type="presParOf" srcId="{3763631E-EDB3-499C-9FF3-88C70C027B4B}" destId="{D230B599-0ACC-4B43-A500-F48CD5E73422}" srcOrd="2" destOrd="0" presId="urn:microsoft.com/office/officeart/2005/8/layout/pictureOrgChart+Icon"/>
    <dgm:cxn modelId="{C7411730-73AF-C140-961B-D529B647D69F}" type="presParOf" srcId="{E1C5C4B3-2FCF-48A9-9300-9005884AC188}" destId="{F851A83C-43BD-42BE-8093-C4B3D04870A2}" srcOrd="1" destOrd="0" presId="urn:microsoft.com/office/officeart/2005/8/layout/pictureOrgChart+Icon"/>
    <dgm:cxn modelId="{865F686D-BEDE-DE49-9B4C-5E4DEB92C06E}" type="presParOf" srcId="{E1C5C4B3-2FCF-48A9-9300-9005884AC188}" destId="{79311323-14A5-4990-B111-104CAD4F27ED}" srcOrd="2" destOrd="0" presId="urn:microsoft.com/office/officeart/2005/8/layout/pictureOrgChart+Icon"/>
    <dgm:cxn modelId="{99EF3922-7B3F-CB4A-94F7-2D524BEF15B6}" type="presParOf" srcId="{354BD606-C154-44E0-95A3-E35B844FA456}" destId="{ED611615-360E-CC41-AF07-DA666E948FC1}" srcOrd="2" destOrd="0" presId="urn:microsoft.com/office/officeart/2005/8/layout/pictureOrgChart+Icon"/>
    <dgm:cxn modelId="{B4CAB7BB-4A59-0D42-8B06-5A828BC8BAF2}" type="presParOf" srcId="{354BD606-C154-44E0-95A3-E35B844FA456}" destId="{CDFE2DE2-B633-4FC5-8254-86083505E979}" srcOrd="3" destOrd="0" presId="urn:microsoft.com/office/officeart/2005/8/layout/pictureOrgChart+Icon"/>
    <dgm:cxn modelId="{083675EA-93CB-F34F-9DF0-7B913DA43A4F}" type="presParOf" srcId="{CDFE2DE2-B633-4FC5-8254-86083505E979}" destId="{B88AB724-C848-4D27-BD8E-D666FB0372AC}" srcOrd="0" destOrd="0" presId="urn:microsoft.com/office/officeart/2005/8/layout/pictureOrgChart+Icon"/>
    <dgm:cxn modelId="{B8403E0F-C514-8D4D-9FB7-32E16751077C}" type="presParOf" srcId="{B88AB724-C848-4D27-BD8E-D666FB0372AC}" destId="{60CD3C93-5A77-4E9E-A053-93F8C16FCC72}" srcOrd="0" destOrd="0" presId="urn:microsoft.com/office/officeart/2005/8/layout/pictureOrgChart+Icon"/>
    <dgm:cxn modelId="{232D3C8A-4761-D04A-855B-38EAB63A9FD8}" type="presParOf" srcId="{B88AB724-C848-4D27-BD8E-D666FB0372AC}" destId="{261CB994-697C-4450-B99C-BA56559D97FB}" srcOrd="1" destOrd="0" presId="urn:microsoft.com/office/officeart/2005/8/layout/pictureOrgChart+Icon"/>
    <dgm:cxn modelId="{51749B28-DC29-6D4A-86C0-E7DF2C2EEAE9}" type="presParOf" srcId="{B88AB724-C848-4D27-BD8E-D666FB0372AC}" destId="{1325A70D-C17B-4D56-9B8B-8A715025BB77}" srcOrd="2" destOrd="0" presId="urn:microsoft.com/office/officeart/2005/8/layout/pictureOrgChart+Icon"/>
    <dgm:cxn modelId="{768A7FC6-5E15-F84D-B8CD-91E262A8FA69}" type="presParOf" srcId="{CDFE2DE2-B633-4FC5-8254-86083505E979}" destId="{E6E944ED-1245-40EE-9D92-88BE8708FB29}" srcOrd="1" destOrd="0" presId="urn:microsoft.com/office/officeart/2005/8/layout/pictureOrgChart+Icon"/>
    <dgm:cxn modelId="{91830C93-AC70-8F4A-8B83-5FE20EAAFE69}" type="presParOf" srcId="{CDFE2DE2-B633-4FC5-8254-86083505E979}" destId="{E570F628-57B8-431D-903B-41DE34970B17}" srcOrd="2" destOrd="0" presId="urn:microsoft.com/office/officeart/2005/8/layout/pictureOrgChart+Icon"/>
    <dgm:cxn modelId="{F2DD996A-A694-194D-B1AF-677E69FA281B}" type="presParOf" srcId="{354BD606-C154-44E0-95A3-E35B844FA456}" destId="{937443AA-4BE3-234C-8E21-C834C01A725C}" srcOrd="4" destOrd="0" presId="urn:microsoft.com/office/officeart/2005/8/layout/pictureOrgChart+Icon"/>
    <dgm:cxn modelId="{D72FC385-3BDB-7244-AA92-D9D1C3AB309A}" type="presParOf" srcId="{354BD606-C154-44E0-95A3-E35B844FA456}" destId="{0FAC4209-F31F-4E4C-A98F-48E787684947}" srcOrd="5" destOrd="0" presId="urn:microsoft.com/office/officeart/2005/8/layout/pictureOrgChart+Icon"/>
    <dgm:cxn modelId="{A2963A60-C3DE-C043-A96B-C7108B961F6A}" type="presParOf" srcId="{0FAC4209-F31F-4E4C-A98F-48E787684947}" destId="{6D02C6FC-9912-4E11-8E2E-E468D53DB15B}" srcOrd="0" destOrd="0" presId="urn:microsoft.com/office/officeart/2005/8/layout/pictureOrgChart+Icon"/>
    <dgm:cxn modelId="{A0264A0A-4C17-D74D-AEB0-B02EBC29EBD3}" type="presParOf" srcId="{6D02C6FC-9912-4E11-8E2E-E468D53DB15B}" destId="{DD2D7F78-6121-4E90-AD5C-791D0AA6F16F}" srcOrd="0" destOrd="0" presId="urn:microsoft.com/office/officeart/2005/8/layout/pictureOrgChart+Icon"/>
    <dgm:cxn modelId="{D18386D2-0D10-6E4B-9016-5677363CD5DD}" type="presParOf" srcId="{6D02C6FC-9912-4E11-8E2E-E468D53DB15B}" destId="{E70CF66A-2C25-4B00-B1F6-54BEF0BA5D27}" srcOrd="1" destOrd="0" presId="urn:microsoft.com/office/officeart/2005/8/layout/pictureOrgChart+Icon"/>
    <dgm:cxn modelId="{B3E19CF0-DE5A-7049-93A1-B21A423B8AE7}" type="presParOf" srcId="{6D02C6FC-9912-4E11-8E2E-E468D53DB15B}" destId="{9B05CBAB-5C90-42E6-B282-3B511147C26C}" srcOrd="2" destOrd="0" presId="urn:microsoft.com/office/officeart/2005/8/layout/pictureOrgChart+Icon"/>
    <dgm:cxn modelId="{107B0205-13C1-5A4F-9C58-16FD3D932DEA}" type="presParOf" srcId="{0FAC4209-F31F-4E4C-A98F-48E787684947}" destId="{C4B5C7A9-D51E-4E8D-B7C6-7CE327AB7706}" srcOrd="1" destOrd="0" presId="urn:microsoft.com/office/officeart/2005/8/layout/pictureOrgChart+Icon"/>
    <dgm:cxn modelId="{C6098DF6-57D6-F640-BD1B-0438198E6B53}" type="presParOf" srcId="{0FAC4209-F31F-4E4C-A98F-48E787684947}" destId="{D9D26972-CC5A-4BC8-A726-57F2244F0562}" srcOrd="2" destOrd="0" presId="urn:microsoft.com/office/officeart/2005/8/layout/pictureOrgChart+Icon"/>
    <dgm:cxn modelId="{8C8D5C35-42E6-2944-ABA6-F219B5A718A6}" type="presParOf" srcId="{354BD606-C154-44E0-95A3-E35B844FA456}" destId="{7241979E-66E0-EA40-A4F8-3E1075E0E650}" srcOrd="6" destOrd="0" presId="urn:microsoft.com/office/officeart/2005/8/layout/pictureOrgChart+Icon"/>
    <dgm:cxn modelId="{398E66D7-D3A6-0645-B7E1-4050661CCC8C}" type="presParOf" srcId="{354BD606-C154-44E0-95A3-E35B844FA456}" destId="{45B35F62-92AF-4DDF-937A-B7914B9E8A83}" srcOrd="7" destOrd="0" presId="urn:microsoft.com/office/officeart/2005/8/layout/pictureOrgChart+Icon"/>
    <dgm:cxn modelId="{B413EEBA-99BE-3C4E-959C-CFF66F0164A8}" type="presParOf" srcId="{45B35F62-92AF-4DDF-937A-B7914B9E8A83}" destId="{22D339D9-5AB2-4E31-8C36-F418894A2EAF}" srcOrd="0" destOrd="0" presId="urn:microsoft.com/office/officeart/2005/8/layout/pictureOrgChart+Icon"/>
    <dgm:cxn modelId="{D3C9FB7D-0F19-B243-98DA-47D6D239B5F5}" type="presParOf" srcId="{22D339D9-5AB2-4E31-8C36-F418894A2EAF}" destId="{8ED47927-DCDC-4E44-8AB1-B4F09AD75F24}" srcOrd="0" destOrd="0" presId="urn:microsoft.com/office/officeart/2005/8/layout/pictureOrgChart+Icon"/>
    <dgm:cxn modelId="{5B24F547-64B6-694D-B720-F912A4B3AA9E}" type="presParOf" srcId="{22D339D9-5AB2-4E31-8C36-F418894A2EAF}" destId="{81A0105B-E393-4580-95DB-A8DB22DE02F3}" srcOrd="1" destOrd="0" presId="urn:microsoft.com/office/officeart/2005/8/layout/pictureOrgChart+Icon"/>
    <dgm:cxn modelId="{242B3D49-C4DD-BD4C-B017-F6BD771BDB81}" type="presParOf" srcId="{22D339D9-5AB2-4E31-8C36-F418894A2EAF}" destId="{6188286B-8346-4DC7-AB2B-B02D49E2B4E9}" srcOrd="2" destOrd="0" presId="urn:microsoft.com/office/officeart/2005/8/layout/pictureOrgChart+Icon"/>
    <dgm:cxn modelId="{9AA30D50-B9DC-2C40-AE8B-E4597AB7E41B}" type="presParOf" srcId="{45B35F62-92AF-4DDF-937A-B7914B9E8A83}" destId="{88D0AD9B-63A0-4FC0-B4A1-50E88693E2B0}" srcOrd="1" destOrd="0" presId="urn:microsoft.com/office/officeart/2005/8/layout/pictureOrgChart+Icon"/>
    <dgm:cxn modelId="{4770BC37-BF57-3944-90E4-9C604BC24B38}" type="presParOf" srcId="{45B35F62-92AF-4DDF-937A-B7914B9E8A83}" destId="{9BEF9931-F266-43D7-90F4-3AC8788B2060}" srcOrd="2" destOrd="0" presId="urn:microsoft.com/office/officeart/2005/8/layout/pictureOrgChart+Icon"/>
    <dgm:cxn modelId="{573661AC-3F03-DA41-9535-2F05FB744BB0}" type="presParOf" srcId="{354BD606-C154-44E0-95A3-E35B844FA456}" destId="{E3B71F1B-F6A2-6947-A188-5A4D064A4304}" srcOrd="8" destOrd="0" presId="urn:microsoft.com/office/officeart/2005/8/layout/pictureOrgChart+Icon"/>
    <dgm:cxn modelId="{E3196D3D-C3F0-6440-A61C-B7B96298D461}" type="presParOf" srcId="{354BD606-C154-44E0-95A3-E35B844FA456}" destId="{58DCBF8B-6AFF-47DD-B2F2-799376998EF7}" srcOrd="9" destOrd="0" presId="urn:microsoft.com/office/officeart/2005/8/layout/pictureOrgChart+Icon"/>
    <dgm:cxn modelId="{DAC68F28-5EB4-7848-A637-E852D5FB5E14}" type="presParOf" srcId="{58DCBF8B-6AFF-47DD-B2F2-799376998EF7}" destId="{244475BD-758D-437D-96BF-BF7E99DB6245}" srcOrd="0" destOrd="0" presId="urn:microsoft.com/office/officeart/2005/8/layout/pictureOrgChart+Icon"/>
    <dgm:cxn modelId="{AEB3A6B7-2CEB-474E-B206-74841F35FDF5}" type="presParOf" srcId="{244475BD-758D-437D-96BF-BF7E99DB6245}" destId="{09F36082-515B-4C26-8A7C-6A6E68C727A2}" srcOrd="0" destOrd="0" presId="urn:microsoft.com/office/officeart/2005/8/layout/pictureOrgChart+Icon"/>
    <dgm:cxn modelId="{5D736B5D-C415-2946-81E9-BEC61ED3BA04}" type="presParOf" srcId="{244475BD-758D-437D-96BF-BF7E99DB6245}" destId="{4C1C6E86-FE03-45A2-B92A-5987A331A352}" srcOrd="1" destOrd="0" presId="urn:microsoft.com/office/officeart/2005/8/layout/pictureOrgChart+Icon"/>
    <dgm:cxn modelId="{4BE0288F-5A3A-014B-B10A-E307AD890E29}" type="presParOf" srcId="{244475BD-758D-437D-96BF-BF7E99DB6245}" destId="{EE0AF3A0-D4DC-40B2-9A1A-4960544AE0BF}" srcOrd="2" destOrd="0" presId="urn:microsoft.com/office/officeart/2005/8/layout/pictureOrgChart+Icon"/>
    <dgm:cxn modelId="{1F8E1A7C-F3B3-934C-8C47-E1DB1D5F3230}" type="presParOf" srcId="{58DCBF8B-6AFF-47DD-B2F2-799376998EF7}" destId="{7334B603-89FC-413B-97EF-C909D4DFB9F0}" srcOrd="1" destOrd="0" presId="urn:microsoft.com/office/officeart/2005/8/layout/pictureOrgChart+Icon"/>
    <dgm:cxn modelId="{45050AC8-89A6-4342-968E-818D5DD187B4}" type="presParOf" srcId="{58DCBF8B-6AFF-47DD-B2F2-799376998EF7}" destId="{97A90C58-E268-4AE9-8473-D2153809B13C}" srcOrd="2" destOrd="0" presId="urn:microsoft.com/office/officeart/2005/8/layout/pictureOrgChart+Icon"/>
    <dgm:cxn modelId="{882BB5DE-E9B0-224B-887D-D7523BE7F8BB}" type="presParOf" srcId="{354BD606-C154-44E0-95A3-E35B844FA456}" destId="{90465B1F-2F41-E64D-A165-5C59B5C8DE22}" srcOrd="10" destOrd="0" presId="urn:microsoft.com/office/officeart/2005/8/layout/pictureOrgChart+Icon"/>
    <dgm:cxn modelId="{CAE3C2A6-A3C0-0840-AC6E-8D5329BF7F31}" type="presParOf" srcId="{354BD606-C154-44E0-95A3-E35B844FA456}" destId="{7BCB5D8D-8322-453B-9A89-8E1F71D12A33}" srcOrd="11" destOrd="0" presId="urn:microsoft.com/office/officeart/2005/8/layout/pictureOrgChart+Icon"/>
    <dgm:cxn modelId="{664281B5-B8A3-EA4D-9987-AC593FBB7757}" type="presParOf" srcId="{7BCB5D8D-8322-453B-9A89-8E1F71D12A33}" destId="{D9FFD7CC-681C-41E5-9E0F-8EE006F955AB}" srcOrd="0" destOrd="0" presId="urn:microsoft.com/office/officeart/2005/8/layout/pictureOrgChart+Icon"/>
    <dgm:cxn modelId="{D1360E4E-B569-5948-BFCD-E4B568426FD5}" type="presParOf" srcId="{D9FFD7CC-681C-41E5-9E0F-8EE006F955AB}" destId="{73151EFC-0920-4C7E-9AA3-B0B79B094463}" srcOrd="0" destOrd="0" presId="urn:microsoft.com/office/officeart/2005/8/layout/pictureOrgChart+Icon"/>
    <dgm:cxn modelId="{8103E18A-539D-1947-83E9-59F3BE585984}" type="presParOf" srcId="{D9FFD7CC-681C-41E5-9E0F-8EE006F955AB}" destId="{4D124EE0-D86E-4338-8CEB-D9CDF1F1E557}" srcOrd="1" destOrd="0" presId="urn:microsoft.com/office/officeart/2005/8/layout/pictureOrgChart+Icon"/>
    <dgm:cxn modelId="{18DC51D2-7C5A-AC43-ACB9-F3679AFB659F}" type="presParOf" srcId="{D9FFD7CC-681C-41E5-9E0F-8EE006F955AB}" destId="{02580FE0-AF61-4704-9424-6D410D48EF63}" srcOrd="2" destOrd="0" presId="urn:microsoft.com/office/officeart/2005/8/layout/pictureOrgChart+Icon"/>
    <dgm:cxn modelId="{9B35D746-9FA6-084C-90E6-8F43CA3AFF05}" type="presParOf" srcId="{7BCB5D8D-8322-453B-9A89-8E1F71D12A33}" destId="{8604316D-26E9-475E-B64D-B3E713B92FC6}" srcOrd="1" destOrd="0" presId="urn:microsoft.com/office/officeart/2005/8/layout/pictureOrgChart+Icon"/>
    <dgm:cxn modelId="{8AE98C02-CF0B-AC42-B25E-055CFC6EDE25}" type="presParOf" srcId="{7BCB5D8D-8322-453B-9A89-8E1F71D12A33}" destId="{6605D897-0354-4D43-995D-3B274998E94B}" srcOrd="2" destOrd="0" presId="urn:microsoft.com/office/officeart/2005/8/layout/pictureOrgChart+Icon"/>
    <dgm:cxn modelId="{A0709787-6DDD-7346-BD11-DC0C4892F258}" type="presParOf" srcId="{354BD606-C154-44E0-95A3-E35B844FA456}" destId="{4EA09692-629C-9B4B-BDA0-84176E21E809}" srcOrd="12" destOrd="0" presId="urn:microsoft.com/office/officeart/2005/8/layout/pictureOrgChart+Icon"/>
    <dgm:cxn modelId="{761B0A05-AA97-9640-AD69-05D132562882}" type="presParOf" srcId="{354BD606-C154-44E0-95A3-E35B844FA456}" destId="{A59A26BC-74DA-48E2-932E-2CE2D4E60B76}" srcOrd="13" destOrd="0" presId="urn:microsoft.com/office/officeart/2005/8/layout/pictureOrgChart+Icon"/>
    <dgm:cxn modelId="{77E68DDD-88B2-3241-A126-494142ACF0C2}" type="presParOf" srcId="{A59A26BC-74DA-48E2-932E-2CE2D4E60B76}" destId="{F0297255-FCD7-482B-BEF4-4353C03E4036}" srcOrd="0" destOrd="0" presId="urn:microsoft.com/office/officeart/2005/8/layout/pictureOrgChart+Icon"/>
    <dgm:cxn modelId="{10FCCF0C-CA36-C94D-A4B3-3E3ECA749A29}" type="presParOf" srcId="{F0297255-FCD7-482B-BEF4-4353C03E4036}" destId="{292A8B82-D4F0-4926-8954-D186E987B508}" srcOrd="0" destOrd="0" presId="urn:microsoft.com/office/officeart/2005/8/layout/pictureOrgChart+Icon"/>
    <dgm:cxn modelId="{DB01DE57-5F9F-6E4A-ACF9-561CECE84128}" type="presParOf" srcId="{F0297255-FCD7-482B-BEF4-4353C03E4036}" destId="{90883CDD-0438-4BD1-945D-D20921A3215F}" srcOrd="1" destOrd="0" presId="urn:microsoft.com/office/officeart/2005/8/layout/pictureOrgChart+Icon"/>
    <dgm:cxn modelId="{0297063C-7DC1-EE4E-AD28-6585ED167749}" type="presParOf" srcId="{F0297255-FCD7-482B-BEF4-4353C03E4036}" destId="{E1EA2983-9BC9-43B2-BD38-3C04DD1A92A5}" srcOrd="2" destOrd="0" presId="urn:microsoft.com/office/officeart/2005/8/layout/pictureOrgChart+Icon"/>
    <dgm:cxn modelId="{FDC21C1D-D4D3-D24E-A5F6-FE4FFC2F1179}" type="presParOf" srcId="{A59A26BC-74DA-48E2-932E-2CE2D4E60B76}" destId="{A0F274A3-0087-4201-89B3-9AF8F65A7285}" srcOrd="1" destOrd="0" presId="urn:microsoft.com/office/officeart/2005/8/layout/pictureOrgChart+Icon"/>
    <dgm:cxn modelId="{4D4EF0D3-B09D-D843-B42E-E876BB9728F5}" type="presParOf" srcId="{A59A26BC-74DA-48E2-932E-2CE2D4E60B76}" destId="{E5B9FAF2-60C3-4159-A473-8F0A8D352B02}" srcOrd="2" destOrd="0" presId="urn:microsoft.com/office/officeart/2005/8/layout/pictureOrgChart+Icon"/>
    <dgm:cxn modelId="{84E03F4D-5CE0-FD4C-94CB-CA606C99BFC6}" type="presParOf" srcId="{4CA6EAFF-92AD-4002-95C7-9840281DD40D}" destId="{3E71B457-DFA3-4DEE-9DE6-AE15017A19DC}" srcOrd="2" destOrd="0" presId="urn:microsoft.com/office/officeart/2005/8/layout/pictureOrgChart+Icon"/>
    <dgm:cxn modelId="{87605789-66AB-2B4F-9410-7742062CAB8A}" type="presParOf" srcId="{BBFC3C78-3361-4E82-A940-937AD20712A2}" destId="{E618D568-F3D6-47BE-8F61-F82EEB90A4A1}" srcOrd="6" destOrd="0" presId="urn:microsoft.com/office/officeart/2005/8/layout/pictureOrgChart+Icon"/>
    <dgm:cxn modelId="{BEC4D771-A40D-D042-AA33-5FF87D3A5525}" type="presParOf" srcId="{BBFC3C78-3361-4E82-A940-937AD20712A2}" destId="{5905AF5C-2746-43BE-8CF4-7EEC34D89186}" srcOrd="7" destOrd="0" presId="urn:microsoft.com/office/officeart/2005/8/layout/pictureOrgChart+Icon"/>
    <dgm:cxn modelId="{69F86567-C0DB-5946-870D-A5DA17EA2FB5}" type="presParOf" srcId="{5905AF5C-2746-43BE-8CF4-7EEC34D89186}" destId="{09788774-5DBB-42D4-BCF5-26C9C9D53EE6}" srcOrd="0" destOrd="0" presId="urn:microsoft.com/office/officeart/2005/8/layout/pictureOrgChart+Icon"/>
    <dgm:cxn modelId="{384D4D3E-7321-D443-BE6E-9A463750183C}" type="presParOf" srcId="{09788774-5DBB-42D4-BCF5-26C9C9D53EE6}" destId="{51BBB2D5-E9F5-4D7B-AA12-1BCB4DAE6DBB}" srcOrd="0" destOrd="0" presId="urn:microsoft.com/office/officeart/2005/8/layout/pictureOrgChart+Icon"/>
    <dgm:cxn modelId="{C12EF8B8-6F40-1447-BA11-907F640387CB}" type="presParOf" srcId="{09788774-5DBB-42D4-BCF5-26C9C9D53EE6}" destId="{EA4084C4-DF09-4C2C-B623-1548EC4ED050}" srcOrd="1" destOrd="0" presId="urn:microsoft.com/office/officeart/2005/8/layout/pictureOrgChart+Icon"/>
    <dgm:cxn modelId="{8333CC3B-28D3-FF42-A3DE-C89B7C0FC5AD}" type="presParOf" srcId="{09788774-5DBB-42D4-BCF5-26C9C9D53EE6}" destId="{ADAE6A51-B027-47CB-B6FD-E42F320A8444}" srcOrd="2" destOrd="0" presId="urn:microsoft.com/office/officeart/2005/8/layout/pictureOrgChart+Icon"/>
    <dgm:cxn modelId="{4E45C729-5FD8-2140-826F-EE6F8830304A}" type="presParOf" srcId="{5905AF5C-2746-43BE-8CF4-7EEC34D89186}" destId="{52A2728C-59B2-4431-89E4-2B99CF1E6D84}" srcOrd="1" destOrd="0" presId="urn:microsoft.com/office/officeart/2005/8/layout/pictureOrgChart+Icon"/>
    <dgm:cxn modelId="{091A43CE-A98A-4342-9637-99A0045AD2C0}" type="presParOf" srcId="{52A2728C-59B2-4431-89E4-2B99CF1E6D84}" destId="{F00366D9-0FEC-48C1-A99C-D482203EB72B}" srcOrd="0" destOrd="0" presId="urn:microsoft.com/office/officeart/2005/8/layout/pictureOrgChart+Icon"/>
    <dgm:cxn modelId="{7EF7231A-708D-2D40-8345-9F80370A8285}" type="presParOf" srcId="{52A2728C-59B2-4431-89E4-2B99CF1E6D84}" destId="{10DD4CC0-932A-4693-A562-64A301B2C706}" srcOrd="1" destOrd="0" presId="urn:microsoft.com/office/officeart/2005/8/layout/pictureOrgChart+Icon"/>
    <dgm:cxn modelId="{AEFDFC56-B811-D945-9093-5CEC6FDEAD52}" type="presParOf" srcId="{10DD4CC0-932A-4693-A562-64A301B2C706}" destId="{86D948C3-1717-4E12-A434-C14D66DFC93E}" srcOrd="0" destOrd="0" presId="urn:microsoft.com/office/officeart/2005/8/layout/pictureOrgChart+Icon"/>
    <dgm:cxn modelId="{79FE8DB5-C1DB-D148-9EC2-A93B5A41E6CC}" type="presParOf" srcId="{86D948C3-1717-4E12-A434-C14D66DFC93E}" destId="{2C9CFB74-90EA-470E-BC53-1718BCCD0A4E}" srcOrd="0" destOrd="0" presId="urn:microsoft.com/office/officeart/2005/8/layout/pictureOrgChart+Icon"/>
    <dgm:cxn modelId="{016BE39D-157B-F845-8D13-B93F9C9624ED}" type="presParOf" srcId="{86D948C3-1717-4E12-A434-C14D66DFC93E}" destId="{05D4AF0B-89EE-450A-B388-1BEF32BD66B3}" srcOrd="1" destOrd="0" presId="urn:microsoft.com/office/officeart/2005/8/layout/pictureOrgChart+Icon"/>
    <dgm:cxn modelId="{D27FCAC4-3B24-7B49-8861-8D9537F6FA38}" type="presParOf" srcId="{86D948C3-1717-4E12-A434-C14D66DFC93E}" destId="{F2FC773D-A487-438B-A2DD-6ACA21E508B8}" srcOrd="2" destOrd="0" presId="urn:microsoft.com/office/officeart/2005/8/layout/pictureOrgChart+Icon"/>
    <dgm:cxn modelId="{217C0B65-C54D-9B40-B966-1BAA64FC1BEB}" type="presParOf" srcId="{10DD4CC0-932A-4693-A562-64A301B2C706}" destId="{0EFCD8F5-5506-4241-9CED-C841547C26C0}" srcOrd="1" destOrd="0" presId="urn:microsoft.com/office/officeart/2005/8/layout/pictureOrgChart+Icon"/>
    <dgm:cxn modelId="{FD957080-0833-4041-AA9F-832072DD9750}" type="presParOf" srcId="{10DD4CC0-932A-4693-A562-64A301B2C706}" destId="{1449B5D1-018B-46D2-ABCA-305D06664ED4}" srcOrd="2" destOrd="0" presId="urn:microsoft.com/office/officeart/2005/8/layout/pictureOrgChart+Icon"/>
    <dgm:cxn modelId="{15782459-C85E-B24C-A8D6-A144331E0D6C}" type="presParOf" srcId="{52A2728C-59B2-4431-89E4-2B99CF1E6D84}" destId="{D9DD9C5B-47FD-4A15-AB48-D57E372BADA9}" srcOrd="2" destOrd="0" presId="urn:microsoft.com/office/officeart/2005/8/layout/pictureOrgChart+Icon"/>
    <dgm:cxn modelId="{D1EE6DDC-4E73-D04D-9AA0-02F34E9485CF}" type="presParOf" srcId="{52A2728C-59B2-4431-89E4-2B99CF1E6D84}" destId="{8B36864D-5D28-43BF-8D92-C23AADA99C83}" srcOrd="3" destOrd="0" presId="urn:microsoft.com/office/officeart/2005/8/layout/pictureOrgChart+Icon"/>
    <dgm:cxn modelId="{1B233392-64C6-5040-954D-B94FCEF64C04}" type="presParOf" srcId="{8B36864D-5D28-43BF-8D92-C23AADA99C83}" destId="{005A5ED6-E55C-4F6D-A704-251306DAA1CC}" srcOrd="0" destOrd="0" presId="urn:microsoft.com/office/officeart/2005/8/layout/pictureOrgChart+Icon"/>
    <dgm:cxn modelId="{E0BDEE1F-26D0-DF4C-A5D7-E18BA2E2E7C3}" type="presParOf" srcId="{005A5ED6-E55C-4F6D-A704-251306DAA1CC}" destId="{F64165B6-1AB3-4F24-9075-7A76E76FDE31}" srcOrd="0" destOrd="0" presId="urn:microsoft.com/office/officeart/2005/8/layout/pictureOrgChart+Icon"/>
    <dgm:cxn modelId="{B91C39EB-86E4-2640-AE5D-5146F8134BF3}" type="presParOf" srcId="{005A5ED6-E55C-4F6D-A704-251306DAA1CC}" destId="{1716FFA1-1453-4D88-B5BC-3E027948389C}" srcOrd="1" destOrd="0" presId="urn:microsoft.com/office/officeart/2005/8/layout/pictureOrgChart+Icon"/>
    <dgm:cxn modelId="{64203476-CA14-9646-8B8D-0FDCED068B83}" type="presParOf" srcId="{005A5ED6-E55C-4F6D-A704-251306DAA1CC}" destId="{00F1CC91-916B-477A-9F4B-9E1E197E85DB}" srcOrd="2" destOrd="0" presId="urn:microsoft.com/office/officeart/2005/8/layout/pictureOrgChart+Icon"/>
    <dgm:cxn modelId="{15C59CF8-E8F8-494C-9BD5-BDE8AC3B5C91}" type="presParOf" srcId="{8B36864D-5D28-43BF-8D92-C23AADA99C83}" destId="{CFCDC026-44AC-467F-9B15-3F4120277C3F}" srcOrd="1" destOrd="0" presId="urn:microsoft.com/office/officeart/2005/8/layout/pictureOrgChart+Icon"/>
    <dgm:cxn modelId="{12184E64-AC74-6146-9F72-67731568479B}" type="presParOf" srcId="{8B36864D-5D28-43BF-8D92-C23AADA99C83}" destId="{C76FEA90-5EC7-49C8-AAA1-DC77454F424A}" srcOrd="2" destOrd="0" presId="urn:microsoft.com/office/officeart/2005/8/layout/pictureOrgChart+Icon"/>
    <dgm:cxn modelId="{8106CA76-B58A-A443-9A59-23A9652BFC31}" type="presParOf" srcId="{52A2728C-59B2-4431-89E4-2B99CF1E6D84}" destId="{0EED174F-1B4F-BD4E-8F48-7BA8E514F7D2}" srcOrd="4" destOrd="0" presId="urn:microsoft.com/office/officeart/2005/8/layout/pictureOrgChart+Icon"/>
    <dgm:cxn modelId="{71A1102E-8808-4745-95A7-71FDDF5ABA20}" type="presParOf" srcId="{52A2728C-59B2-4431-89E4-2B99CF1E6D84}" destId="{F7C1DA6B-5EFF-9C41-8124-7BE2597FB72D}" srcOrd="5" destOrd="0" presId="urn:microsoft.com/office/officeart/2005/8/layout/pictureOrgChart+Icon"/>
    <dgm:cxn modelId="{DB583719-93EC-8941-901F-C6A20C605DA5}" type="presParOf" srcId="{F7C1DA6B-5EFF-9C41-8124-7BE2597FB72D}" destId="{94CDCDEB-322E-7F41-9556-EDBD4FC353FD}" srcOrd="0" destOrd="0" presId="urn:microsoft.com/office/officeart/2005/8/layout/pictureOrgChart+Icon"/>
    <dgm:cxn modelId="{9543B680-14AB-734F-907F-93B12DCE9DF2}" type="presParOf" srcId="{94CDCDEB-322E-7F41-9556-EDBD4FC353FD}" destId="{47E04AEF-9CEA-4440-BEE2-DA78BDAA5B4E}" srcOrd="0" destOrd="0" presId="urn:microsoft.com/office/officeart/2005/8/layout/pictureOrgChart+Icon"/>
    <dgm:cxn modelId="{B2793B32-0133-E74D-A3D9-2CBEF432CB04}" type="presParOf" srcId="{94CDCDEB-322E-7F41-9556-EDBD4FC353FD}" destId="{A95E4A64-B2A8-9B4F-8067-61B7D41BE3A6}" srcOrd="1" destOrd="0" presId="urn:microsoft.com/office/officeart/2005/8/layout/pictureOrgChart+Icon"/>
    <dgm:cxn modelId="{87ED87FD-8641-0042-85F0-41363AC54B99}" type="presParOf" srcId="{94CDCDEB-322E-7F41-9556-EDBD4FC353FD}" destId="{2200C848-3F8A-584F-97C8-983AD3838675}" srcOrd="2" destOrd="0" presId="urn:microsoft.com/office/officeart/2005/8/layout/pictureOrgChart+Icon"/>
    <dgm:cxn modelId="{DEC3A136-C986-394A-8BBA-30A0E06CB6D7}" type="presParOf" srcId="{F7C1DA6B-5EFF-9C41-8124-7BE2597FB72D}" destId="{B730AB0B-FFE9-CC43-9550-7481DB3FDAA1}" srcOrd="1" destOrd="0" presId="urn:microsoft.com/office/officeart/2005/8/layout/pictureOrgChart+Icon"/>
    <dgm:cxn modelId="{ED895377-0FD2-5447-AF6B-A5A9CA32587E}" type="presParOf" srcId="{F7C1DA6B-5EFF-9C41-8124-7BE2597FB72D}" destId="{53D19DE8-66B0-9E4D-9AAD-1EDEAD0D879F}" srcOrd="2" destOrd="0" presId="urn:microsoft.com/office/officeart/2005/8/layout/pictureOrgChart+Icon"/>
    <dgm:cxn modelId="{88B15FF7-5863-4944-B0F6-0C683A64C70A}" type="presParOf" srcId="{52A2728C-59B2-4431-89E4-2B99CF1E6D84}" destId="{A2A1EE15-C160-D549-A428-13EB2B59D059}" srcOrd="6" destOrd="0" presId="urn:microsoft.com/office/officeart/2005/8/layout/pictureOrgChart+Icon"/>
    <dgm:cxn modelId="{EBD2E90D-F402-BF41-9A1C-6BA98B930E92}" type="presParOf" srcId="{52A2728C-59B2-4431-89E4-2B99CF1E6D84}" destId="{E65DA4C5-47A1-46D1-AE27-A0EBC59A3790}" srcOrd="7" destOrd="0" presId="urn:microsoft.com/office/officeart/2005/8/layout/pictureOrgChart+Icon"/>
    <dgm:cxn modelId="{B6437BD8-8586-A947-9CE6-BDBB8CC3FA36}" type="presParOf" srcId="{E65DA4C5-47A1-46D1-AE27-A0EBC59A3790}" destId="{BD77B745-30C4-4CBC-8791-F98E520FD050}" srcOrd="0" destOrd="0" presId="urn:microsoft.com/office/officeart/2005/8/layout/pictureOrgChart+Icon"/>
    <dgm:cxn modelId="{7CD951DF-9C95-2146-90C5-3C3E6D790852}" type="presParOf" srcId="{BD77B745-30C4-4CBC-8791-F98E520FD050}" destId="{D63D442F-2730-4EBC-90E0-32545A5514B2}" srcOrd="0" destOrd="0" presId="urn:microsoft.com/office/officeart/2005/8/layout/pictureOrgChart+Icon"/>
    <dgm:cxn modelId="{64CF3B05-605A-264F-AF05-97C48025C411}" type="presParOf" srcId="{BD77B745-30C4-4CBC-8791-F98E520FD050}" destId="{ED34B329-2504-499E-88F6-2529724ADA8C}" srcOrd="1" destOrd="0" presId="urn:microsoft.com/office/officeart/2005/8/layout/pictureOrgChart+Icon"/>
    <dgm:cxn modelId="{060442C4-2095-5F47-8C98-41F65DD37428}" type="presParOf" srcId="{BD77B745-30C4-4CBC-8791-F98E520FD050}" destId="{DCEED3C1-098D-4204-8129-551E16DE5955}" srcOrd="2" destOrd="0" presId="urn:microsoft.com/office/officeart/2005/8/layout/pictureOrgChart+Icon"/>
    <dgm:cxn modelId="{05E701C1-B23E-A649-9FAF-B26F38A89C31}" type="presParOf" srcId="{E65DA4C5-47A1-46D1-AE27-A0EBC59A3790}" destId="{DC25BEFC-1832-405F-A21E-5F101CDD007A}" srcOrd="1" destOrd="0" presId="urn:microsoft.com/office/officeart/2005/8/layout/pictureOrgChart+Icon"/>
    <dgm:cxn modelId="{A84D8A6F-9ECB-E64D-9DA3-7AAEC7D3490C}" type="presParOf" srcId="{E65DA4C5-47A1-46D1-AE27-A0EBC59A3790}" destId="{CEA3424D-4FDE-4C41-A5DB-DC9CE4C972EB}" srcOrd="2" destOrd="0" presId="urn:microsoft.com/office/officeart/2005/8/layout/pictureOrgChart+Icon"/>
    <dgm:cxn modelId="{3CC65262-F56E-9A48-A69D-6973DD8EAFB2}" type="presParOf" srcId="{5905AF5C-2746-43BE-8CF4-7EEC34D89186}" destId="{46FE78E3-1140-42BE-B2F3-F8FCDA71DB7F}" srcOrd="2" destOrd="0" presId="urn:microsoft.com/office/officeart/2005/8/layout/pictureOrgChart+Icon"/>
    <dgm:cxn modelId="{8E0A8BE6-C376-FE42-BF3D-D0E5B1557EA5}" type="presParOf" srcId="{BBFC3C78-3361-4E82-A940-937AD20712A2}" destId="{607557F4-854B-4065-BC6C-5582ED05F319}" srcOrd="8" destOrd="0" presId="urn:microsoft.com/office/officeart/2005/8/layout/pictureOrgChart+Icon"/>
    <dgm:cxn modelId="{11EFE63D-7612-CB40-B284-48D307350BA1}" type="presParOf" srcId="{BBFC3C78-3361-4E82-A940-937AD20712A2}" destId="{AB5DB11B-A75D-4444-A3AF-C57536C6ECE6}" srcOrd="9" destOrd="0" presId="urn:microsoft.com/office/officeart/2005/8/layout/pictureOrgChart+Icon"/>
    <dgm:cxn modelId="{E888553D-DC39-F840-9741-781AC3C7D395}" type="presParOf" srcId="{AB5DB11B-A75D-4444-A3AF-C57536C6ECE6}" destId="{825C77B1-A02D-4D4A-81E8-A6FE0147630E}" srcOrd="0" destOrd="0" presId="urn:microsoft.com/office/officeart/2005/8/layout/pictureOrgChart+Icon"/>
    <dgm:cxn modelId="{FD884D21-3B4C-624F-B71F-18A265408028}" type="presParOf" srcId="{825C77B1-A02D-4D4A-81E8-A6FE0147630E}" destId="{9B9AB243-6768-41BC-ACE6-65A62AAD4AF9}" srcOrd="0" destOrd="0" presId="urn:microsoft.com/office/officeart/2005/8/layout/pictureOrgChart+Icon"/>
    <dgm:cxn modelId="{63FAC351-6126-AD48-9EF0-4402DDCE0714}" type="presParOf" srcId="{825C77B1-A02D-4D4A-81E8-A6FE0147630E}" destId="{1B72FC57-BA7C-4D0E-8387-092D6789C3B8}" srcOrd="1" destOrd="0" presId="urn:microsoft.com/office/officeart/2005/8/layout/pictureOrgChart+Icon"/>
    <dgm:cxn modelId="{181A9F21-7F60-5F42-8AF2-5C842DAF77D9}" type="presParOf" srcId="{825C77B1-A02D-4D4A-81E8-A6FE0147630E}" destId="{EA650475-357D-4A96-A5ED-B3DB8BFA0D8E}" srcOrd="2" destOrd="0" presId="urn:microsoft.com/office/officeart/2005/8/layout/pictureOrgChart+Icon"/>
    <dgm:cxn modelId="{64475FC4-3D24-4A4D-968B-13F969E89723}" type="presParOf" srcId="{AB5DB11B-A75D-4444-A3AF-C57536C6ECE6}" destId="{68AA8D59-0A18-4C47-B7BC-B02C10F73054}" srcOrd="1" destOrd="0" presId="urn:microsoft.com/office/officeart/2005/8/layout/pictureOrgChart+Icon"/>
    <dgm:cxn modelId="{9E89EFF9-C040-6541-9A83-E4F92ACDBB01}" type="presParOf" srcId="{68AA8D59-0A18-4C47-B7BC-B02C10F73054}" destId="{A349D7A4-02F8-4637-9E0E-D7E70F0F6F82}" srcOrd="0" destOrd="0" presId="urn:microsoft.com/office/officeart/2005/8/layout/pictureOrgChart+Icon"/>
    <dgm:cxn modelId="{521FA560-7D78-D44F-995B-3133FE84A861}" type="presParOf" srcId="{68AA8D59-0A18-4C47-B7BC-B02C10F73054}" destId="{F02889C4-DF08-44E8-8782-8D9BFB76762B}" srcOrd="1" destOrd="0" presId="urn:microsoft.com/office/officeart/2005/8/layout/pictureOrgChart+Icon"/>
    <dgm:cxn modelId="{2CC7ECDB-EB3C-0047-95D2-71AD152D6C39}" type="presParOf" srcId="{F02889C4-DF08-44E8-8782-8D9BFB76762B}" destId="{F7E3EFD8-5B9A-48CF-9F71-2A12AABAFF70}" srcOrd="0" destOrd="0" presId="urn:microsoft.com/office/officeart/2005/8/layout/pictureOrgChart+Icon"/>
    <dgm:cxn modelId="{A13A5A4E-B1D3-734E-88D0-742DFFD41898}" type="presParOf" srcId="{F7E3EFD8-5B9A-48CF-9F71-2A12AABAFF70}" destId="{11FE41DD-2AD0-4582-B1D1-61D151104764}" srcOrd="0" destOrd="0" presId="urn:microsoft.com/office/officeart/2005/8/layout/pictureOrgChart+Icon"/>
    <dgm:cxn modelId="{CF26B6CD-0621-234B-AB3E-FADFD55AE287}" type="presParOf" srcId="{F7E3EFD8-5B9A-48CF-9F71-2A12AABAFF70}" destId="{6BA25FAE-EDCC-47CE-B15C-3EE0BF232100}" srcOrd="1" destOrd="0" presId="urn:microsoft.com/office/officeart/2005/8/layout/pictureOrgChart+Icon"/>
    <dgm:cxn modelId="{61CAAD02-A56F-2646-BEC9-35F14571CD58}" type="presParOf" srcId="{F7E3EFD8-5B9A-48CF-9F71-2A12AABAFF70}" destId="{AA8DD20A-2331-4EFE-AA84-39A85D8D9BBF}" srcOrd="2" destOrd="0" presId="urn:microsoft.com/office/officeart/2005/8/layout/pictureOrgChart+Icon"/>
    <dgm:cxn modelId="{5BE69F5F-1CFA-E148-85EB-CFEAA0512DAD}" type="presParOf" srcId="{F02889C4-DF08-44E8-8782-8D9BFB76762B}" destId="{64E35DFB-5576-4163-871E-D098ED6E52E0}" srcOrd="1" destOrd="0" presId="urn:microsoft.com/office/officeart/2005/8/layout/pictureOrgChart+Icon"/>
    <dgm:cxn modelId="{78E311B3-8BE2-F349-8161-213224AE654E}" type="presParOf" srcId="{F02889C4-DF08-44E8-8782-8D9BFB76762B}" destId="{114A5892-A331-41EB-BAB2-C70421B75A73}" srcOrd="2" destOrd="0" presId="urn:microsoft.com/office/officeart/2005/8/layout/pictureOrgChart+Icon"/>
    <dgm:cxn modelId="{896E84C1-87A1-064D-A79F-595BEF363168}" type="presParOf" srcId="{68AA8D59-0A18-4C47-B7BC-B02C10F73054}" destId="{E3CEE46A-DBFD-486E-9CD6-F2BE83BFBEF6}" srcOrd="2" destOrd="0" presId="urn:microsoft.com/office/officeart/2005/8/layout/pictureOrgChart+Icon"/>
    <dgm:cxn modelId="{D7197BA3-1CAB-274B-90AD-42ECEA5EBFDA}" type="presParOf" srcId="{68AA8D59-0A18-4C47-B7BC-B02C10F73054}" destId="{97C649B3-38A0-43D1-B029-5F59186CCBFF}" srcOrd="3" destOrd="0" presId="urn:microsoft.com/office/officeart/2005/8/layout/pictureOrgChart+Icon"/>
    <dgm:cxn modelId="{B70FA77C-C348-E14D-90EC-404CBAFBE0C3}" type="presParOf" srcId="{97C649B3-38A0-43D1-B029-5F59186CCBFF}" destId="{B0C1C2C3-77D2-45FE-A0F4-092FCF8CADE0}" srcOrd="0" destOrd="0" presId="urn:microsoft.com/office/officeart/2005/8/layout/pictureOrgChart+Icon"/>
    <dgm:cxn modelId="{8C2F4ED7-340E-0749-9E03-78CA0224D4B4}" type="presParOf" srcId="{B0C1C2C3-77D2-45FE-A0F4-092FCF8CADE0}" destId="{0C819AC5-7F3A-4BB5-8DD8-9E8A8B63A2FA}" srcOrd="0" destOrd="0" presId="urn:microsoft.com/office/officeart/2005/8/layout/pictureOrgChart+Icon"/>
    <dgm:cxn modelId="{972DEB2C-301B-4D4E-BCBC-B8C17A3899D2}" type="presParOf" srcId="{B0C1C2C3-77D2-45FE-A0F4-092FCF8CADE0}" destId="{2840BDBC-89F5-4CE8-8E9F-C91F93B814BE}" srcOrd="1" destOrd="0" presId="urn:microsoft.com/office/officeart/2005/8/layout/pictureOrgChart+Icon"/>
    <dgm:cxn modelId="{9962CA67-2C19-A947-B47E-89ACD4FBA629}" type="presParOf" srcId="{B0C1C2C3-77D2-45FE-A0F4-092FCF8CADE0}" destId="{7F607A2E-BB9E-4B2D-BA1E-2CBA91B97578}" srcOrd="2" destOrd="0" presId="urn:microsoft.com/office/officeart/2005/8/layout/pictureOrgChart+Icon"/>
    <dgm:cxn modelId="{D8B2B6BC-7714-6542-89A5-2D0B0452F4AB}" type="presParOf" srcId="{97C649B3-38A0-43D1-B029-5F59186CCBFF}" destId="{91A9C4FA-3E12-4F85-B24D-307F727A058E}" srcOrd="1" destOrd="0" presId="urn:microsoft.com/office/officeart/2005/8/layout/pictureOrgChart+Icon"/>
    <dgm:cxn modelId="{E5EA651E-B633-AA44-A379-F4130F29E800}" type="presParOf" srcId="{97C649B3-38A0-43D1-B029-5F59186CCBFF}" destId="{D092A7C0-9DF9-435E-990E-AE14AF6075B7}" srcOrd="2" destOrd="0" presId="urn:microsoft.com/office/officeart/2005/8/layout/pictureOrgChart+Icon"/>
    <dgm:cxn modelId="{EF4A7A23-4DE1-5544-8E10-99A0C226D16A}" type="presParOf" srcId="{68AA8D59-0A18-4C47-B7BC-B02C10F73054}" destId="{5F11D6F4-91A0-4B78-A3C5-89A70B9BC176}" srcOrd="4" destOrd="0" presId="urn:microsoft.com/office/officeart/2005/8/layout/pictureOrgChart+Icon"/>
    <dgm:cxn modelId="{58E3F7B2-DCCF-7340-8939-B109E5EC0BDF}" type="presParOf" srcId="{68AA8D59-0A18-4C47-B7BC-B02C10F73054}" destId="{9141AA3E-743E-461C-BF25-37A6A506B50C}" srcOrd="5" destOrd="0" presId="urn:microsoft.com/office/officeart/2005/8/layout/pictureOrgChart+Icon"/>
    <dgm:cxn modelId="{E403C969-1596-424C-A759-3DFAA567CC0F}" type="presParOf" srcId="{9141AA3E-743E-461C-BF25-37A6A506B50C}" destId="{04E6E410-D50A-483D-9712-D9164C979B80}" srcOrd="0" destOrd="0" presId="urn:microsoft.com/office/officeart/2005/8/layout/pictureOrgChart+Icon"/>
    <dgm:cxn modelId="{F627718A-3CE7-7141-9FCC-5AFD5ED9249A}" type="presParOf" srcId="{04E6E410-D50A-483D-9712-D9164C979B80}" destId="{512C723F-D0E6-454E-89A5-4E909F9B759A}" srcOrd="0" destOrd="0" presId="urn:microsoft.com/office/officeart/2005/8/layout/pictureOrgChart+Icon"/>
    <dgm:cxn modelId="{810E6492-6209-A24D-A7F7-0F3F77AFCAB5}" type="presParOf" srcId="{04E6E410-D50A-483D-9712-D9164C979B80}" destId="{265C0559-DE2E-4785-BCFA-B3031E14E360}" srcOrd="1" destOrd="0" presId="urn:microsoft.com/office/officeart/2005/8/layout/pictureOrgChart+Icon"/>
    <dgm:cxn modelId="{F290AFCE-564B-2341-A810-0A0E8F7F8279}" type="presParOf" srcId="{04E6E410-D50A-483D-9712-D9164C979B80}" destId="{6CCE7053-B04F-4216-85FB-B18A9F4E690B}" srcOrd="2" destOrd="0" presId="urn:microsoft.com/office/officeart/2005/8/layout/pictureOrgChart+Icon"/>
    <dgm:cxn modelId="{73A175BF-B5A9-BA45-8E83-61BBC2A6F06B}" type="presParOf" srcId="{9141AA3E-743E-461C-BF25-37A6A506B50C}" destId="{D9E05578-AD3E-4697-950F-C88F4A70E6D9}" srcOrd="1" destOrd="0" presId="urn:microsoft.com/office/officeart/2005/8/layout/pictureOrgChart+Icon"/>
    <dgm:cxn modelId="{68A4FD68-2B9D-A048-AA92-0CD2E8E4AC2C}" type="presParOf" srcId="{9141AA3E-743E-461C-BF25-37A6A506B50C}" destId="{188DE336-D9F4-4B0F-94B6-60882A84B9CF}" srcOrd="2" destOrd="0" presId="urn:microsoft.com/office/officeart/2005/8/layout/pictureOrgChart+Icon"/>
    <dgm:cxn modelId="{E877C443-E73D-0542-B6F7-088502E57677}" type="presParOf" srcId="{68AA8D59-0A18-4C47-B7BC-B02C10F73054}" destId="{FCEEDA76-A2BA-491D-9F46-ABB8479DD104}" srcOrd="6" destOrd="0" presId="urn:microsoft.com/office/officeart/2005/8/layout/pictureOrgChart+Icon"/>
    <dgm:cxn modelId="{064F6B16-1EEE-D349-AB03-BC5904BFF57F}" type="presParOf" srcId="{68AA8D59-0A18-4C47-B7BC-B02C10F73054}" destId="{008E4CB8-2D16-4EE5-BFDE-1DEF1418FD67}" srcOrd="7" destOrd="0" presId="urn:microsoft.com/office/officeart/2005/8/layout/pictureOrgChart+Icon"/>
    <dgm:cxn modelId="{F10B2151-2F2A-6842-8E31-0EB91548E023}" type="presParOf" srcId="{008E4CB8-2D16-4EE5-BFDE-1DEF1418FD67}" destId="{B9FC92C1-46D5-4D46-9D1C-61A6C23510D5}" srcOrd="0" destOrd="0" presId="urn:microsoft.com/office/officeart/2005/8/layout/pictureOrgChart+Icon"/>
    <dgm:cxn modelId="{21BEA6EA-997D-3541-8B6B-74BA050057EC}" type="presParOf" srcId="{B9FC92C1-46D5-4D46-9D1C-61A6C23510D5}" destId="{846FC1B3-F7D1-47B5-B77D-3254A84F4CDE}" srcOrd="0" destOrd="0" presId="urn:microsoft.com/office/officeart/2005/8/layout/pictureOrgChart+Icon"/>
    <dgm:cxn modelId="{58DE00C5-9D16-934F-B1E8-78DE533C1AFA}" type="presParOf" srcId="{B9FC92C1-46D5-4D46-9D1C-61A6C23510D5}" destId="{4D547F88-BD06-4ACF-B471-3AEDBE71CAC1}" srcOrd="1" destOrd="0" presId="urn:microsoft.com/office/officeart/2005/8/layout/pictureOrgChart+Icon"/>
    <dgm:cxn modelId="{99E612AF-9AE4-EE42-AB02-69EC8A83ECDB}" type="presParOf" srcId="{B9FC92C1-46D5-4D46-9D1C-61A6C23510D5}" destId="{9CDC81AB-8B38-4E74-9007-DE31435367DC}" srcOrd="2" destOrd="0" presId="urn:microsoft.com/office/officeart/2005/8/layout/pictureOrgChart+Icon"/>
    <dgm:cxn modelId="{107E40EB-5815-2043-9559-92C8E41B10F5}" type="presParOf" srcId="{008E4CB8-2D16-4EE5-BFDE-1DEF1418FD67}" destId="{16F3ABB6-A951-42B3-81FD-36ABA2A1E79B}" srcOrd="1" destOrd="0" presId="urn:microsoft.com/office/officeart/2005/8/layout/pictureOrgChart+Icon"/>
    <dgm:cxn modelId="{8CC2A962-2C97-5B45-B6F8-5F35AEAE42D2}" type="presParOf" srcId="{008E4CB8-2D16-4EE5-BFDE-1DEF1418FD67}" destId="{F01713B7-488C-45BA-A4FC-8D58C32F95F2}" srcOrd="2" destOrd="0" presId="urn:microsoft.com/office/officeart/2005/8/layout/pictureOrgChart+Icon"/>
    <dgm:cxn modelId="{4C9E3B4C-8E09-B24E-BFD1-0E4BE779A5C9}" type="presParOf" srcId="{68AA8D59-0A18-4C47-B7BC-B02C10F73054}" destId="{EF65E094-82AC-457C-B098-D77F32A7FE51}" srcOrd="8" destOrd="0" presId="urn:microsoft.com/office/officeart/2005/8/layout/pictureOrgChart+Icon"/>
    <dgm:cxn modelId="{0422FEAF-A4D5-BF42-9CD2-C01FA12FC4F4}" type="presParOf" srcId="{68AA8D59-0A18-4C47-B7BC-B02C10F73054}" destId="{E8B154EB-7B53-4F8F-99C6-96FD7176EFFD}" srcOrd="9" destOrd="0" presId="urn:microsoft.com/office/officeart/2005/8/layout/pictureOrgChart+Icon"/>
    <dgm:cxn modelId="{F3D3D8B5-39B7-AC4A-B35D-D8C4FC9C0FE4}" type="presParOf" srcId="{E8B154EB-7B53-4F8F-99C6-96FD7176EFFD}" destId="{D4148556-1C2A-4766-AC0C-23D97849945F}" srcOrd="0" destOrd="0" presId="urn:microsoft.com/office/officeart/2005/8/layout/pictureOrgChart+Icon"/>
    <dgm:cxn modelId="{5EF839FC-7FB3-8048-AA1C-307A3090A03F}" type="presParOf" srcId="{D4148556-1C2A-4766-AC0C-23D97849945F}" destId="{7A6954FB-2549-48D8-9476-1CF28AF6B2B6}" srcOrd="0" destOrd="0" presId="urn:microsoft.com/office/officeart/2005/8/layout/pictureOrgChart+Icon"/>
    <dgm:cxn modelId="{A9CC6175-A549-B547-9E3D-386FA2D1B7EF}" type="presParOf" srcId="{D4148556-1C2A-4766-AC0C-23D97849945F}" destId="{8981BA58-E6F2-4FBC-BE2C-AF3940C077B5}" srcOrd="1" destOrd="0" presId="urn:microsoft.com/office/officeart/2005/8/layout/pictureOrgChart+Icon"/>
    <dgm:cxn modelId="{8F4CAFBC-540F-5A4D-A68D-1DD43EACCF5A}" type="presParOf" srcId="{D4148556-1C2A-4766-AC0C-23D97849945F}" destId="{6592373A-99EE-40FB-A6CB-40FA45D0F0D8}" srcOrd="2" destOrd="0" presId="urn:microsoft.com/office/officeart/2005/8/layout/pictureOrgChart+Icon"/>
    <dgm:cxn modelId="{CC89AAAA-0B35-5746-B7F1-39C3A9764506}" type="presParOf" srcId="{E8B154EB-7B53-4F8F-99C6-96FD7176EFFD}" destId="{AE8591C6-BA43-48B1-B25E-C94E07CE0BDA}" srcOrd="1" destOrd="0" presId="urn:microsoft.com/office/officeart/2005/8/layout/pictureOrgChart+Icon"/>
    <dgm:cxn modelId="{542F8FF0-0607-294C-9A10-7E031C116872}" type="presParOf" srcId="{E8B154EB-7B53-4F8F-99C6-96FD7176EFFD}" destId="{A36EA5C3-A066-49E2-95F3-E49F4C8AF0F7}" srcOrd="2" destOrd="0" presId="urn:microsoft.com/office/officeart/2005/8/layout/pictureOrgChart+Icon"/>
    <dgm:cxn modelId="{F01CAED5-7741-A745-9754-AAA55D328EBA}" type="presParOf" srcId="{AB5DB11B-A75D-4444-A3AF-C57536C6ECE6}" destId="{5AB32D8D-AA9C-48CE-8264-85180522F2B1}" srcOrd="2" destOrd="0" presId="urn:microsoft.com/office/officeart/2005/8/layout/pictureOrgChart+Icon"/>
    <dgm:cxn modelId="{85297D7A-011D-C347-B656-30B85DF86D4A}" type="presParOf" srcId="{BBFC3C78-3361-4E82-A940-937AD20712A2}" destId="{D2BBAC0D-1440-41F1-A101-6E1EECC997EC}" srcOrd="10" destOrd="0" presId="urn:microsoft.com/office/officeart/2005/8/layout/pictureOrgChart+Icon"/>
    <dgm:cxn modelId="{BD8F03DE-11EA-D642-A870-42888FA14147}" type="presParOf" srcId="{BBFC3C78-3361-4E82-A940-937AD20712A2}" destId="{A234706A-65C8-4F59-A6D4-633860074AF7}" srcOrd="11" destOrd="0" presId="urn:microsoft.com/office/officeart/2005/8/layout/pictureOrgChart+Icon"/>
    <dgm:cxn modelId="{F214B102-7575-BE48-B77F-7EB3B9BFFAED}" type="presParOf" srcId="{A234706A-65C8-4F59-A6D4-633860074AF7}" destId="{F31C3C5A-DFA0-4B00-B70C-F149C630CECA}" srcOrd="0" destOrd="0" presId="urn:microsoft.com/office/officeart/2005/8/layout/pictureOrgChart+Icon"/>
    <dgm:cxn modelId="{067C13D3-FF9C-BB4B-94D2-12DE0378128E}" type="presParOf" srcId="{F31C3C5A-DFA0-4B00-B70C-F149C630CECA}" destId="{3FD154FA-0CF5-4094-B6D1-BF22CB33D2E2}" srcOrd="0" destOrd="0" presId="urn:microsoft.com/office/officeart/2005/8/layout/pictureOrgChart+Icon"/>
    <dgm:cxn modelId="{1B24D0AF-1067-824B-BDF2-507756F62134}" type="presParOf" srcId="{F31C3C5A-DFA0-4B00-B70C-F149C630CECA}" destId="{F69DD77B-51B1-46F3-978B-1D886241D4BA}" srcOrd="1" destOrd="0" presId="urn:microsoft.com/office/officeart/2005/8/layout/pictureOrgChart+Icon"/>
    <dgm:cxn modelId="{E2422070-7B50-494B-AE79-245018B1387A}" type="presParOf" srcId="{F31C3C5A-DFA0-4B00-B70C-F149C630CECA}" destId="{73ACAC94-BE00-4DE5-8F1A-4D4E1C506EAD}" srcOrd="2" destOrd="0" presId="urn:microsoft.com/office/officeart/2005/8/layout/pictureOrgChart+Icon"/>
    <dgm:cxn modelId="{2AABB5C0-98C5-FC4D-BB39-59A9B3326C28}" type="presParOf" srcId="{A234706A-65C8-4F59-A6D4-633860074AF7}" destId="{6B40F023-34E7-45F4-9CE8-E3BA21D85B08}" srcOrd="1" destOrd="0" presId="urn:microsoft.com/office/officeart/2005/8/layout/pictureOrgChart+Icon"/>
    <dgm:cxn modelId="{41D15FC6-89DF-A347-92EA-0295C5881FAE}" type="presParOf" srcId="{6B40F023-34E7-45F4-9CE8-E3BA21D85B08}" destId="{30F937C6-A867-4ABC-A9C4-B237E65C661A}" srcOrd="0" destOrd="0" presId="urn:microsoft.com/office/officeart/2005/8/layout/pictureOrgChart+Icon"/>
    <dgm:cxn modelId="{D8EBAFAA-A50C-E841-B05B-E98749D4F459}" type="presParOf" srcId="{6B40F023-34E7-45F4-9CE8-E3BA21D85B08}" destId="{C46D7E4B-40C4-4B07-A145-21C1DF12DB5D}" srcOrd="1" destOrd="0" presId="urn:microsoft.com/office/officeart/2005/8/layout/pictureOrgChart+Icon"/>
    <dgm:cxn modelId="{E891B337-E0BF-AE42-B0AC-2A1983A3448C}" type="presParOf" srcId="{C46D7E4B-40C4-4B07-A145-21C1DF12DB5D}" destId="{61C1425C-C88B-43C4-B2EA-693289391DE8}" srcOrd="0" destOrd="0" presId="urn:microsoft.com/office/officeart/2005/8/layout/pictureOrgChart+Icon"/>
    <dgm:cxn modelId="{D314FADB-4F27-E644-BEEB-EC5851450312}" type="presParOf" srcId="{61C1425C-C88B-43C4-B2EA-693289391DE8}" destId="{1B71894A-5A16-4C00-8998-45A36755B3B9}" srcOrd="0" destOrd="0" presId="urn:microsoft.com/office/officeart/2005/8/layout/pictureOrgChart+Icon"/>
    <dgm:cxn modelId="{1F835D6C-81A2-7448-B44D-BCF19B54D4D4}" type="presParOf" srcId="{61C1425C-C88B-43C4-B2EA-693289391DE8}" destId="{95B09D3E-E906-40CB-9786-B9C0E3558821}" srcOrd="1" destOrd="0" presId="urn:microsoft.com/office/officeart/2005/8/layout/pictureOrgChart+Icon"/>
    <dgm:cxn modelId="{3E916E02-E492-3546-A594-18FECF8E0B3A}" type="presParOf" srcId="{61C1425C-C88B-43C4-B2EA-693289391DE8}" destId="{86267A9A-7EE3-4CAF-924B-1DEE9EC29F1B}" srcOrd="2" destOrd="0" presId="urn:microsoft.com/office/officeart/2005/8/layout/pictureOrgChart+Icon"/>
    <dgm:cxn modelId="{2D1F2950-3EE8-1F43-9284-DCAD81B75D19}" type="presParOf" srcId="{C46D7E4B-40C4-4B07-A145-21C1DF12DB5D}" destId="{09827F4C-EB72-4E35-A121-70E9302F35BB}" srcOrd="1" destOrd="0" presId="urn:microsoft.com/office/officeart/2005/8/layout/pictureOrgChart+Icon"/>
    <dgm:cxn modelId="{D221F946-EFB1-914B-A522-42F9D30B6382}" type="presParOf" srcId="{C46D7E4B-40C4-4B07-A145-21C1DF12DB5D}" destId="{5675B6E8-E114-455B-8BDE-6408CB93A2F2}" srcOrd="2" destOrd="0" presId="urn:microsoft.com/office/officeart/2005/8/layout/pictureOrgChart+Icon"/>
    <dgm:cxn modelId="{C0F53412-41F6-4E4A-953C-6939458CC0DF}" type="presParOf" srcId="{6B40F023-34E7-45F4-9CE8-E3BA21D85B08}" destId="{7FA1C136-8A9A-7D43-B8FF-C1A2CF41742B}" srcOrd="2" destOrd="0" presId="urn:microsoft.com/office/officeart/2005/8/layout/pictureOrgChart+Icon"/>
    <dgm:cxn modelId="{5A6F039F-1166-9E47-94A2-D14A288DFE64}" type="presParOf" srcId="{6B40F023-34E7-45F4-9CE8-E3BA21D85B08}" destId="{E2DC7E30-2C78-DE4E-A2A4-004B2B08F7BA}" srcOrd="3" destOrd="0" presId="urn:microsoft.com/office/officeart/2005/8/layout/pictureOrgChart+Icon"/>
    <dgm:cxn modelId="{FDE0D70E-7438-364D-971D-62BE15BA8FFF}" type="presParOf" srcId="{E2DC7E30-2C78-DE4E-A2A4-004B2B08F7BA}" destId="{E26E5272-9DEA-A14A-9195-19FA64ACE151}" srcOrd="0" destOrd="0" presId="urn:microsoft.com/office/officeart/2005/8/layout/pictureOrgChart+Icon"/>
    <dgm:cxn modelId="{78589D9E-04B4-BE4B-AF40-D0E8F00913CC}" type="presParOf" srcId="{E26E5272-9DEA-A14A-9195-19FA64ACE151}" destId="{8C54AF2C-C4D5-0C4A-9DA0-764ACE526DE3}" srcOrd="0" destOrd="0" presId="urn:microsoft.com/office/officeart/2005/8/layout/pictureOrgChart+Icon"/>
    <dgm:cxn modelId="{C60A2F67-944B-8B43-8FB5-873EB61C5F28}" type="presParOf" srcId="{E26E5272-9DEA-A14A-9195-19FA64ACE151}" destId="{16776A48-1C54-5249-AA47-2B2DFB80354D}" srcOrd="1" destOrd="0" presId="urn:microsoft.com/office/officeart/2005/8/layout/pictureOrgChart+Icon"/>
    <dgm:cxn modelId="{A52997B3-B6F3-7941-990F-FE0F09650A46}" type="presParOf" srcId="{E26E5272-9DEA-A14A-9195-19FA64ACE151}" destId="{78F26B6C-C097-5145-B87B-C820A552F919}" srcOrd="2" destOrd="0" presId="urn:microsoft.com/office/officeart/2005/8/layout/pictureOrgChart+Icon"/>
    <dgm:cxn modelId="{E199D380-B2A4-3A4B-AFDA-A5906DD838B2}" type="presParOf" srcId="{E2DC7E30-2C78-DE4E-A2A4-004B2B08F7BA}" destId="{7A51CB91-92A5-3042-A9B4-45A1F2702A0C}" srcOrd="1" destOrd="0" presId="urn:microsoft.com/office/officeart/2005/8/layout/pictureOrgChart+Icon"/>
    <dgm:cxn modelId="{80037E3C-2F51-8B48-B7D5-4AD37E96CC26}" type="presParOf" srcId="{E2DC7E30-2C78-DE4E-A2A4-004B2B08F7BA}" destId="{4BEA2397-0B2F-AF40-AD82-A1E03EAD0DEF}" srcOrd="2" destOrd="0" presId="urn:microsoft.com/office/officeart/2005/8/layout/pictureOrgChart+Icon"/>
    <dgm:cxn modelId="{D6DF4B13-8EB7-1644-A5C7-FD4591D256F6}" type="presParOf" srcId="{A234706A-65C8-4F59-A6D4-633860074AF7}" destId="{A4718D8D-16EA-42AD-A4CF-25D4936B24B5}" srcOrd="2" destOrd="0" presId="urn:microsoft.com/office/officeart/2005/8/layout/pictureOrgChart+Icon"/>
    <dgm:cxn modelId="{62C6401B-D242-924E-818F-775954359245}" type="presParOf" srcId="{BBFC3C78-3361-4E82-A940-937AD20712A2}" destId="{0543260C-921A-4DA8-BF2C-B6C2FD56070B}" srcOrd="12" destOrd="0" presId="urn:microsoft.com/office/officeart/2005/8/layout/pictureOrgChart+Icon"/>
    <dgm:cxn modelId="{BBDB321D-220F-6F4E-88F5-FE691D025695}" type="presParOf" srcId="{BBFC3C78-3361-4E82-A940-937AD20712A2}" destId="{80F08FC8-FDCA-46CF-86AA-F3C8B097CFFC}" srcOrd="13" destOrd="0" presId="urn:microsoft.com/office/officeart/2005/8/layout/pictureOrgChart+Icon"/>
    <dgm:cxn modelId="{8990BCBD-54A6-2243-B740-45EE466BBED5}" type="presParOf" srcId="{80F08FC8-FDCA-46CF-86AA-F3C8B097CFFC}" destId="{92215763-A9D8-4072-B0FC-180C026BE352}" srcOrd="0" destOrd="0" presId="urn:microsoft.com/office/officeart/2005/8/layout/pictureOrgChart+Icon"/>
    <dgm:cxn modelId="{1CF6B301-9E7F-0A4E-A17A-70144A01AF6D}" type="presParOf" srcId="{92215763-A9D8-4072-B0FC-180C026BE352}" destId="{DAD5EED2-D283-4745-83AC-69D8F1CCBE4F}" srcOrd="0" destOrd="0" presId="urn:microsoft.com/office/officeart/2005/8/layout/pictureOrgChart+Icon"/>
    <dgm:cxn modelId="{B56863AF-4DC4-E64E-8307-A0CCBA5E2962}" type="presParOf" srcId="{92215763-A9D8-4072-B0FC-180C026BE352}" destId="{3F73D3C7-EF26-4958-B51F-9A2992F3F5A9}" srcOrd="1" destOrd="0" presId="urn:microsoft.com/office/officeart/2005/8/layout/pictureOrgChart+Icon"/>
    <dgm:cxn modelId="{D784E7D2-639F-C545-8DEA-C7535E16C0DF}" type="presParOf" srcId="{92215763-A9D8-4072-B0FC-180C026BE352}" destId="{846DC7A7-8551-4A03-BBC0-A97C27E26C75}" srcOrd="2" destOrd="0" presId="urn:microsoft.com/office/officeart/2005/8/layout/pictureOrgChart+Icon"/>
    <dgm:cxn modelId="{E496BF29-17C2-D143-B165-EDB0B46813CB}" type="presParOf" srcId="{80F08FC8-FDCA-46CF-86AA-F3C8B097CFFC}" destId="{DB32B51C-8332-4A86-A535-BAA70DECC108}" srcOrd="1" destOrd="0" presId="urn:microsoft.com/office/officeart/2005/8/layout/pictureOrgChart+Icon"/>
    <dgm:cxn modelId="{89773D13-3228-8E45-8603-B4F144B84CCF}" type="presParOf" srcId="{DB32B51C-8332-4A86-A535-BAA70DECC108}" destId="{0F2B94A8-5AFD-4E40-8C1C-3A2354EDAE61}" srcOrd="0" destOrd="0" presId="urn:microsoft.com/office/officeart/2005/8/layout/pictureOrgChart+Icon"/>
    <dgm:cxn modelId="{9809BF25-7FBF-2B44-BC5A-1B82EF89C929}" type="presParOf" srcId="{DB32B51C-8332-4A86-A535-BAA70DECC108}" destId="{EA270491-A41E-4223-9F33-6AD435C93127}" srcOrd="1" destOrd="0" presId="urn:microsoft.com/office/officeart/2005/8/layout/pictureOrgChart+Icon"/>
    <dgm:cxn modelId="{66085BF3-CD19-BC49-9996-121CE017EB1E}" type="presParOf" srcId="{EA270491-A41E-4223-9F33-6AD435C93127}" destId="{635E3B54-61B8-4262-B7D8-03E67868CB81}" srcOrd="0" destOrd="0" presId="urn:microsoft.com/office/officeart/2005/8/layout/pictureOrgChart+Icon"/>
    <dgm:cxn modelId="{61375C67-2D1A-B94B-B642-07E69041D088}" type="presParOf" srcId="{635E3B54-61B8-4262-B7D8-03E67868CB81}" destId="{4E26DEE6-77BF-4475-8BEB-F1458BD5F438}" srcOrd="0" destOrd="0" presId="urn:microsoft.com/office/officeart/2005/8/layout/pictureOrgChart+Icon"/>
    <dgm:cxn modelId="{0B46D806-932D-934A-953E-9CED742C1520}" type="presParOf" srcId="{635E3B54-61B8-4262-B7D8-03E67868CB81}" destId="{AA37B88D-62DA-406A-928B-A2DC8912BAE0}" srcOrd="1" destOrd="0" presId="urn:microsoft.com/office/officeart/2005/8/layout/pictureOrgChart+Icon"/>
    <dgm:cxn modelId="{7C227B29-7154-A440-997A-CACF74BC3551}" type="presParOf" srcId="{635E3B54-61B8-4262-B7D8-03E67868CB81}" destId="{5F345CDD-26F7-4FBD-BE96-9BAE812BC78A}" srcOrd="2" destOrd="0" presId="urn:microsoft.com/office/officeart/2005/8/layout/pictureOrgChart+Icon"/>
    <dgm:cxn modelId="{071F845C-5C3F-1943-B899-CCA0D621DECF}" type="presParOf" srcId="{EA270491-A41E-4223-9F33-6AD435C93127}" destId="{D03CC26E-BC40-483F-B1CE-FD07E14D0261}" srcOrd="1" destOrd="0" presId="urn:microsoft.com/office/officeart/2005/8/layout/pictureOrgChart+Icon"/>
    <dgm:cxn modelId="{CAA010A3-C3A4-1148-83AD-119A2AED2EEF}" type="presParOf" srcId="{EA270491-A41E-4223-9F33-6AD435C93127}" destId="{DD2D001D-1431-4D38-99F9-47724F680100}" srcOrd="2" destOrd="0" presId="urn:microsoft.com/office/officeart/2005/8/layout/pictureOrgChart+Icon"/>
    <dgm:cxn modelId="{135A6C3E-8E71-4E47-B555-9C8286195913}" type="presParOf" srcId="{DB32B51C-8332-4A86-A535-BAA70DECC108}" destId="{FC1B2263-9F41-4F61-8584-1E782783438E}" srcOrd="2" destOrd="0" presId="urn:microsoft.com/office/officeart/2005/8/layout/pictureOrgChart+Icon"/>
    <dgm:cxn modelId="{13C6B7F7-1C79-B342-AA44-22DBB431AA65}" type="presParOf" srcId="{DB32B51C-8332-4A86-A535-BAA70DECC108}" destId="{5666AAB6-F27D-467E-ACA2-3F49814F6F2D}" srcOrd="3" destOrd="0" presId="urn:microsoft.com/office/officeart/2005/8/layout/pictureOrgChart+Icon"/>
    <dgm:cxn modelId="{ED6B1C15-969C-4B48-BC6C-3CCA6D3A90A5}" type="presParOf" srcId="{5666AAB6-F27D-467E-ACA2-3F49814F6F2D}" destId="{04972906-12CC-4652-BEB9-994D4BAFE136}" srcOrd="0" destOrd="0" presId="urn:microsoft.com/office/officeart/2005/8/layout/pictureOrgChart+Icon"/>
    <dgm:cxn modelId="{0D68DD6C-0F64-044F-9466-97EB7B844D54}" type="presParOf" srcId="{04972906-12CC-4652-BEB9-994D4BAFE136}" destId="{770640F5-079C-46CA-B48A-98A5554A5488}" srcOrd="0" destOrd="0" presId="urn:microsoft.com/office/officeart/2005/8/layout/pictureOrgChart+Icon"/>
    <dgm:cxn modelId="{BBE595C7-8EC4-3345-B74F-CC10418B17D7}" type="presParOf" srcId="{04972906-12CC-4652-BEB9-994D4BAFE136}" destId="{FD58B0D2-FD1C-469F-B7CD-FD179E9EE0AE}" srcOrd="1" destOrd="0" presId="urn:microsoft.com/office/officeart/2005/8/layout/pictureOrgChart+Icon"/>
    <dgm:cxn modelId="{C4867D73-3F18-D141-9211-0E48374625F2}" type="presParOf" srcId="{04972906-12CC-4652-BEB9-994D4BAFE136}" destId="{4F257715-2237-44A7-81D2-AFC9D84E5A3D}" srcOrd="2" destOrd="0" presId="urn:microsoft.com/office/officeart/2005/8/layout/pictureOrgChart+Icon"/>
    <dgm:cxn modelId="{8521D871-6B21-D14D-85E6-F6E8A8814486}" type="presParOf" srcId="{5666AAB6-F27D-467E-ACA2-3F49814F6F2D}" destId="{5F12DB1B-C50A-415C-9A5B-691BD9CBD66A}" srcOrd="1" destOrd="0" presId="urn:microsoft.com/office/officeart/2005/8/layout/pictureOrgChart+Icon"/>
    <dgm:cxn modelId="{E5D33226-CCEC-4549-A19B-44ED67F561FA}" type="presParOf" srcId="{5666AAB6-F27D-467E-ACA2-3F49814F6F2D}" destId="{E2BB7A1D-0950-4A45-8329-03148E4A9625}" srcOrd="2" destOrd="0" presId="urn:microsoft.com/office/officeart/2005/8/layout/pictureOrgChart+Icon"/>
    <dgm:cxn modelId="{33B3DEDD-D57D-F849-A880-A8F4935EB3BE}" type="presParOf" srcId="{DB32B51C-8332-4A86-A535-BAA70DECC108}" destId="{30B6A5EF-7E0E-425B-BF45-A480241DEB60}" srcOrd="4" destOrd="0" presId="urn:microsoft.com/office/officeart/2005/8/layout/pictureOrgChart+Icon"/>
    <dgm:cxn modelId="{2B52112F-5E71-A742-AD2A-9F31AD4D1C67}" type="presParOf" srcId="{DB32B51C-8332-4A86-A535-BAA70DECC108}" destId="{134A843A-5C0E-4E8B-BD55-59CA1F7FE7F1}" srcOrd="5" destOrd="0" presId="urn:microsoft.com/office/officeart/2005/8/layout/pictureOrgChart+Icon"/>
    <dgm:cxn modelId="{86D01142-C096-734B-ADE4-FE11BEA2574C}" type="presParOf" srcId="{134A843A-5C0E-4E8B-BD55-59CA1F7FE7F1}" destId="{B232D810-BA14-40DD-9C01-DCC781C874AD}" srcOrd="0" destOrd="0" presId="urn:microsoft.com/office/officeart/2005/8/layout/pictureOrgChart+Icon"/>
    <dgm:cxn modelId="{FBA2B4EA-B5E6-0440-967F-E31415BC4591}" type="presParOf" srcId="{B232D810-BA14-40DD-9C01-DCC781C874AD}" destId="{B2B16826-AD95-47A3-AB1F-4F8398A46CB2}" srcOrd="0" destOrd="0" presId="urn:microsoft.com/office/officeart/2005/8/layout/pictureOrgChart+Icon"/>
    <dgm:cxn modelId="{6AD661D7-DD8F-1C45-A069-C53DCCF7EB96}" type="presParOf" srcId="{B232D810-BA14-40DD-9C01-DCC781C874AD}" destId="{31F147EE-5555-4139-BCCE-4943B4A28A79}" srcOrd="1" destOrd="0" presId="urn:microsoft.com/office/officeart/2005/8/layout/pictureOrgChart+Icon"/>
    <dgm:cxn modelId="{1D92C011-2C19-B942-AB5F-F291657A7645}" type="presParOf" srcId="{B232D810-BA14-40DD-9C01-DCC781C874AD}" destId="{A3C2E8B5-629E-49EB-B3E4-D685017C649B}" srcOrd="2" destOrd="0" presId="urn:microsoft.com/office/officeart/2005/8/layout/pictureOrgChart+Icon"/>
    <dgm:cxn modelId="{F795E8C8-7D99-1541-99CA-0664F131A86B}" type="presParOf" srcId="{134A843A-5C0E-4E8B-BD55-59CA1F7FE7F1}" destId="{BB83B52C-49AC-4716-AE5A-D4D9CC15EA83}" srcOrd="1" destOrd="0" presId="urn:microsoft.com/office/officeart/2005/8/layout/pictureOrgChart+Icon"/>
    <dgm:cxn modelId="{D5D6990B-4A1F-FB4F-9871-A78369ECE8F9}" type="presParOf" srcId="{134A843A-5C0E-4E8B-BD55-59CA1F7FE7F1}" destId="{CA8F58DF-6024-4258-8A4E-EBE420E2A43D}" srcOrd="2" destOrd="0" presId="urn:microsoft.com/office/officeart/2005/8/layout/pictureOrgChart+Icon"/>
    <dgm:cxn modelId="{8A3170BF-9772-9545-A6AD-E63356F52BB0}" type="presParOf" srcId="{DB32B51C-8332-4A86-A535-BAA70DECC108}" destId="{6A7D27F7-9615-4C06-9C27-47257219874A}" srcOrd="6" destOrd="0" presId="urn:microsoft.com/office/officeart/2005/8/layout/pictureOrgChart+Icon"/>
    <dgm:cxn modelId="{4B136648-8F47-FB4D-930A-90C3CA205553}" type="presParOf" srcId="{DB32B51C-8332-4A86-A535-BAA70DECC108}" destId="{9BF75AE4-2747-450F-8B14-DBAC62F7E3C9}" srcOrd="7" destOrd="0" presId="urn:microsoft.com/office/officeart/2005/8/layout/pictureOrgChart+Icon"/>
    <dgm:cxn modelId="{99CE88CB-6E92-E04B-B3C2-105CDF87EB7D}" type="presParOf" srcId="{9BF75AE4-2747-450F-8B14-DBAC62F7E3C9}" destId="{B9BDAE6E-22EE-4E1A-9EE8-F18C4A4720C4}" srcOrd="0" destOrd="0" presId="urn:microsoft.com/office/officeart/2005/8/layout/pictureOrgChart+Icon"/>
    <dgm:cxn modelId="{F7395286-A1CD-D449-8285-4D10DC9FED28}" type="presParOf" srcId="{B9BDAE6E-22EE-4E1A-9EE8-F18C4A4720C4}" destId="{A6355EA2-1B66-4F0E-BBA1-A0849C4A2D49}" srcOrd="0" destOrd="0" presId="urn:microsoft.com/office/officeart/2005/8/layout/pictureOrgChart+Icon"/>
    <dgm:cxn modelId="{2171B648-2F31-B54C-A9CE-23ECEC1FB066}" type="presParOf" srcId="{B9BDAE6E-22EE-4E1A-9EE8-F18C4A4720C4}" destId="{2DC25C6E-1317-4885-A84C-193996AA5955}" srcOrd="1" destOrd="0" presId="urn:microsoft.com/office/officeart/2005/8/layout/pictureOrgChart+Icon"/>
    <dgm:cxn modelId="{E454AE4B-4613-A644-A920-889E7DC786D6}" type="presParOf" srcId="{B9BDAE6E-22EE-4E1A-9EE8-F18C4A4720C4}" destId="{F490EE0A-F110-4312-9FA8-5D2CFD9E537C}" srcOrd="2" destOrd="0" presId="urn:microsoft.com/office/officeart/2005/8/layout/pictureOrgChart+Icon"/>
    <dgm:cxn modelId="{91B4295F-8439-5B4C-A774-6C725FD1D0AD}" type="presParOf" srcId="{9BF75AE4-2747-450F-8B14-DBAC62F7E3C9}" destId="{20ECE5BE-9F37-46AD-93DF-E7F7749E5943}" srcOrd="1" destOrd="0" presId="urn:microsoft.com/office/officeart/2005/8/layout/pictureOrgChart+Icon"/>
    <dgm:cxn modelId="{BBA66720-796C-2F47-936D-E8E3F23C6A32}" type="presParOf" srcId="{9BF75AE4-2747-450F-8B14-DBAC62F7E3C9}" destId="{240670F1-4E40-4EA5-A38B-B33DCC32FD14}" srcOrd="2" destOrd="0" presId="urn:microsoft.com/office/officeart/2005/8/layout/pictureOrgChart+Icon"/>
    <dgm:cxn modelId="{FBC38F2C-D3F6-4C44-AB1D-C46D182BE24C}" type="presParOf" srcId="{80F08FC8-FDCA-46CF-86AA-F3C8B097CFFC}" destId="{7211E1E8-9EBB-42D7-982D-71B7BB4BAC97}" srcOrd="2" destOrd="0" presId="urn:microsoft.com/office/officeart/2005/8/layout/pictureOrgChart+Icon"/>
    <dgm:cxn modelId="{251FF11D-0B95-47D5-8216-9A1D325E1C00}" type="presParOf" srcId="{B55FFD9C-7509-4D1A-B0B8-E920F0DB3E4A}" destId="{D637C000-64E0-49B9-BF87-616435C8D281}" srcOrd="2" destOrd="0" presId="urn:microsoft.com/office/officeart/2005/8/layout/pictureOrgChart+Icon"/>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68FB2-3299-4B26-871E-23CA7133B98B}">
      <dsp:nvSpPr>
        <dsp:cNvPr id="0" name=""/>
        <dsp:cNvSpPr/>
      </dsp:nvSpPr>
      <dsp:spPr>
        <a:xfrm>
          <a:off x="5464743" y="580261"/>
          <a:ext cx="3742336" cy="333779"/>
        </a:xfrm>
        <a:custGeom>
          <a:avLst/>
          <a:gdLst/>
          <a:ahLst/>
          <a:cxnLst/>
          <a:rect l="0" t="0" r="0" b="0"/>
          <a:pathLst>
            <a:path>
              <a:moveTo>
                <a:pt x="0" y="0"/>
              </a:moveTo>
              <a:lnTo>
                <a:pt x="0" y="198983"/>
              </a:lnTo>
              <a:lnTo>
                <a:pt x="3742336" y="198983"/>
              </a:lnTo>
              <a:lnTo>
                <a:pt x="3742336" y="333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BB2F22-9543-4381-A98C-39713B7A32AE}">
      <dsp:nvSpPr>
        <dsp:cNvPr id="0" name=""/>
        <dsp:cNvSpPr/>
      </dsp:nvSpPr>
      <dsp:spPr>
        <a:xfrm>
          <a:off x="5464743" y="580261"/>
          <a:ext cx="2245402" cy="333779"/>
        </a:xfrm>
        <a:custGeom>
          <a:avLst/>
          <a:gdLst/>
          <a:ahLst/>
          <a:cxnLst/>
          <a:rect l="0" t="0" r="0" b="0"/>
          <a:pathLst>
            <a:path>
              <a:moveTo>
                <a:pt x="0" y="0"/>
              </a:moveTo>
              <a:lnTo>
                <a:pt x="0" y="198983"/>
              </a:lnTo>
              <a:lnTo>
                <a:pt x="2245402" y="198983"/>
              </a:lnTo>
              <a:lnTo>
                <a:pt x="2245402" y="333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3C96FB-1BED-4A1D-A9E6-99069CBF072F}">
      <dsp:nvSpPr>
        <dsp:cNvPr id="0" name=""/>
        <dsp:cNvSpPr/>
      </dsp:nvSpPr>
      <dsp:spPr>
        <a:xfrm>
          <a:off x="5766903" y="1491735"/>
          <a:ext cx="195259" cy="1534100"/>
        </a:xfrm>
        <a:custGeom>
          <a:avLst/>
          <a:gdLst/>
          <a:ahLst/>
          <a:cxnLst/>
          <a:rect l="0" t="0" r="0" b="0"/>
          <a:pathLst>
            <a:path>
              <a:moveTo>
                <a:pt x="0" y="0"/>
              </a:moveTo>
              <a:lnTo>
                <a:pt x="0" y="1534100"/>
              </a:lnTo>
              <a:lnTo>
                <a:pt x="195259" y="15341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4A3D4D-DE55-45EC-8482-0FB676980A48}">
      <dsp:nvSpPr>
        <dsp:cNvPr id="0" name=""/>
        <dsp:cNvSpPr/>
      </dsp:nvSpPr>
      <dsp:spPr>
        <a:xfrm>
          <a:off x="5766903" y="1491735"/>
          <a:ext cx="195259" cy="622626"/>
        </a:xfrm>
        <a:custGeom>
          <a:avLst/>
          <a:gdLst/>
          <a:ahLst/>
          <a:cxnLst/>
          <a:rect l="0" t="0" r="0" b="0"/>
          <a:pathLst>
            <a:path>
              <a:moveTo>
                <a:pt x="0" y="0"/>
              </a:moveTo>
              <a:lnTo>
                <a:pt x="0" y="622626"/>
              </a:lnTo>
              <a:lnTo>
                <a:pt x="195259" y="6226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AC7A7-A884-4C2E-94AC-140E166AC369}">
      <dsp:nvSpPr>
        <dsp:cNvPr id="0" name=""/>
        <dsp:cNvSpPr/>
      </dsp:nvSpPr>
      <dsp:spPr>
        <a:xfrm>
          <a:off x="5464743" y="580261"/>
          <a:ext cx="748467" cy="333779"/>
        </a:xfrm>
        <a:custGeom>
          <a:avLst/>
          <a:gdLst/>
          <a:ahLst/>
          <a:cxnLst/>
          <a:rect l="0" t="0" r="0" b="0"/>
          <a:pathLst>
            <a:path>
              <a:moveTo>
                <a:pt x="0" y="0"/>
              </a:moveTo>
              <a:lnTo>
                <a:pt x="0" y="198983"/>
              </a:lnTo>
              <a:lnTo>
                <a:pt x="748467" y="198983"/>
              </a:lnTo>
              <a:lnTo>
                <a:pt x="748467" y="333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B0D836-3F2D-4816-BE45-1F5768442F9D}">
      <dsp:nvSpPr>
        <dsp:cNvPr id="0" name=""/>
        <dsp:cNvSpPr/>
      </dsp:nvSpPr>
      <dsp:spPr>
        <a:xfrm>
          <a:off x="4084060" y="1491735"/>
          <a:ext cx="190583" cy="3357048"/>
        </a:xfrm>
        <a:custGeom>
          <a:avLst/>
          <a:gdLst/>
          <a:ahLst/>
          <a:cxnLst/>
          <a:rect l="0" t="0" r="0" b="0"/>
          <a:pathLst>
            <a:path>
              <a:moveTo>
                <a:pt x="190583" y="0"/>
              </a:moveTo>
              <a:lnTo>
                <a:pt x="190583" y="3357048"/>
              </a:lnTo>
              <a:lnTo>
                <a:pt x="0" y="33570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B73708-BDF0-4EA5-8BF8-805958BBF0FF}">
      <dsp:nvSpPr>
        <dsp:cNvPr id="0" name=""/>
        <dsp:cNvSpPr/>
      </dsp:nvSpPr>
      <dsp:spPr>
        <a:xfrm>
          <a:off x="4274644" y="1491735"/>
          <a:ext cx="190583" cy="2445574"/>
        </a:xfrm>
        <a:custGeom>
          <a:avLst/>
          <a:gdLst/>
          <a:ahLst/>
          <a:cxnLst/>
          <a:rect l="0" t="0" r="0" b="0"/>
          <a:pathLst>
            <a:path>
              <a:moveTo>
                <a:pt x="0" y="0"/>
              </a:moveTo>
              <a:lnTo>
                <a:pt x="0" y="2445574"/>
              </a:lnTo>
              <a:lnTo>
                <a:pt x="190583" y="24455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FFCECB-698D-41BE-B5D3-B254F26E80F4}">
      <dsp:nvSpPr>
        <dsp:cNvPr id="0" name=""/>
        <dsp:cNvSpPr/>
      </dsp:nvSpPr>
      <dsp:spPr>
        <a:xfrm>
          <a:off x="4084060" y="1491735"/>
          <a:ext cx="190583" cy="2445574"/>
        </a:xfrm>
        <a:custGeom>
          <a:avLst/>
          <a:gdLst/>
          <a:ahLst/>
          <a:cxnLst/>
          <a:rect l="0" t="0" r="0" b="0"/>
          <a:pathLst>
            <a:path>
              <a:moveTo>
                <a:pt x="190583" y="0"/>
              </a:moveTo>
              <a:lnTo>
                <a:pt x="190583" y="2445574"/>
              </a:lnTo>
              <a:lnTo>
                <a:pt x="0" y="24455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20FC02-D07F-4A99-AF08-8F654F44E632}">
      <dsp:nvSpPr>
        <dsp:cNvPr id="0" name=""/>
        <dsp:cNvSpPr/>
      </dsp:nvSpPr>
      <dsp:spPr>
        <a:xfrm>
          <a:off x="4274644" y="1491735"/>
          <a:ext cx="190583" cy="1534100"/>
        </a:xfrm>
        <a:custGeom>
          <a:avLst/>
          <a:gdLst/>
          <a:ahLst/>
          <a:cxnLst/>
          <a:rect l="0" t="0" r="0" b="0"/>
          <a:pathLst>
            <a:path>
              <a:moveTo>
                <a:pt x="0" y="0"/>
              </a:moveTo>
              <a:lnTo>
                <a:pt x="0" y="1534100"/>
              </a:lnTo>
              <a:lnTo>
                <a:pt x="190583" y="15341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1F835C-CACD-4986-868C-1A7DE545F9CE}">
      <dsp:nvSpPr>
        <dsp:cNvPr id="0" name=""/>
        <dsp:cNvSpPr/>
      </dsp:nvSpPr>
      <dsp:spPr>
        <a:xfrm>
          <a:off x="4101700" y="1491735"/>
          <a:ext cx="172943" cy="1508110"/>
        </a:xfrm>
        <a:custGeom>
          <a:avLst/>
          <a:gdLst/>
          <a:ahLst/>
          <a:cxnLst/>
          <a:rect l="0" t="0" r="0" b="0"/>
          <a:pathLst>
            <a:path>
              <a:moveTo>
                <a:pt x="172943" y="0"/>
              </a:moveTo>
              <a:lnTo>
                <a:pt x="172943" y="1508110"/>
              </a:lnTo>
              <a:lnTo>
                <a:pt x="0" y="15081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97FA02-815B-4F1E-BD6A-6893FFD7B721}">
      <dsp:nvSpPr>
        <dsp:cNvPr id="0" name=""/>
        <dsp:cNvSpPr/>
      </dsp:nvSpPr>
      <dsp:spPr>
        <a:xfrm>
          <a:off x="4274644" y="1491735"/>
          <a:ext cx="190583" cy="622626"/>
        </a:xfrm>
        <a:custGeom>
          <a:avLst/>
          <a:gdLst/>
          <a:ahLst/>
          <a:cxnLst/>
          <a:rect l="0" t="0" r="0" b="0"/>
          <a:pathLst>
            <a:path>
              <a:moveTo>
                <a:pt x="0" y="0"/>
              </a:moveTo>
              <a:lnTo>
                <a:pt x="0" y="622626"/>
              </a:lnTo>
              <a:lnTo>
                <a:pt x="190583" y="6226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145F09-AFBE-40E5-95FE-7FB14CE4F8BF}">
      <dsp:nvSpPr>
        <dsp:cNvPr id="0" name=""/>
        <dsp:cNvSpPr/>
      </dsp:nvSpPr>
      <dsp:spPr>
        <a:xfrm>
          <a:off x="4084060" y="1491735"/>
          <a:ext cx="190583" cy="622626"/>
        </a:xfrm>
        <a:custGeom>
          <a:avLst/>
          <a:gdLst/>
          <a:ahLst/>
          <a:cxnLst/>
          <a:rect l="0" t="0" r="0" b="0"/>
          <a:pathLst>
            <a:path>
              <a:moveTo>
                <a:pt x="190583" y="0"/>
              </a:moveTo>
              <a:lnTo>
                <a:pt x="190583" y="622626"/>
              </a:lnTo>
              <a:lnTo>
                <a:pt x="0" y="6226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29FE68-3AE9-4F8F-A8F4-4D3BCC03BB72}">
      <dsp:nvSpPr>
        <dsp:cNvPr id="0" name=""/>
        <dsp:cNvSpPr/>
      </dsp:nvSpPr>
      <dsp:spPr>
        <a:xfrm>
          <a:off x="4274644" y="580261"/>
          <a:ext cx="1190098" cy="333779"/>
        </a:xfrm>
        <a:custGeom>
          <a:avLst/>
          <a:gdLst/>
          <a:ahLst/>
          <a:cxnLst/>
          <a:rect l="0" t="0" r="0" b="0"/>
          <a:pathLst>
            <a:path>
              <a:moveTo>
                <a:pt x="1190098" y="0"/>
              </a:moveTo>
              <a:lnTo>
                <a:pt x="1190098" y="198983"/>
              </a:lnTo>
              <a:lnTo>
                <a:pt x="0" y="198983"/>
              </a:lnTo>
              <a:lnTo>
                <a:pt x="0" y="333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3255B9-CD27-497A-9357-DF4814B23244}">
      <dsp:nvSpPr>
        <dsp:cNvPr id="0" name=""/>
        <dsp:cNvSpPr/>
      </dsp:nvSpPr>
      <dsp:spPr>
        <a:xfrm>
          <a:off x="1276099" y="1491735"/>
          <a:ext cx="195259" cy="2445574"/>
        </a:xfrm>
        <a:custGeom>
          <a:avLst/>
          <a:gdLst/>
          <a:ahLst/>
          <a:cxnLst/>
          <a:rect l="0" t="0" r="0" b="0"/>
          <a:pathLst>
            <a:path>
              <a:moveTo>
                <a:pt x="0" y="0"/>
              </a:moveTo>
              <a:lnTo>
                <a:pt x="0" y="2445574"/>
              </a:lnTo>
              <a:lnTo>
                <a:pt x="195259" y="24455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E4D327-BE49-49AE-B4AA-887AFB3F2145}">
      <dsp:nvSpPr>
        <dsp:cNvPr id="0" name=""/>
        <dsp:cNvSpPr/>
      </dsp:nvSpPr>
      <dsp:spPr>
        <a:xfrm>
          <a:off x="1276099" y="1491735"/>
          <a:ext cx="195259" cy="1534100"/>
        </a:xfrm>
        <a:custGeom>
          <a:avLst/>
          <a:gdLst/>
          <a:ahLst/>
          <a:cxnLst/>
          <a:rect l="0" t="0" r="0" b="0"/>
          <a:pathLst>
            <a:path>
              <a:moveTo>
                <a:pt x="0" y="0"/>
              </a:moveTo>
              <a:lnTo>
                <a:pt x="0" y="1534100"/>
              </a:lnTo>
              <a:lnTo>
                <a:pt x="195259" y="15341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CFF3BA-9971-4A20-A18A-8F9656F3DE07}">
      <dsp:nvSpPr>
        <dsp:cNvPr id="0" name=""/>
        <dsp:cNvSpPr/>
      </dsp:nvSpPr>
      <dsp:spPr>
        <a:xfrm>
          <a:off x="1276099" y="1491735"/>
          <a:ext cx="195259" cy="622626"/>
        </a:xfrm>
        <a:custGeom>
          <a:avLst/>
          <a:gdLst/>
          <a:ahLst/>
          <a:cxnLst/>
          <a:rect l="0" t="0" r="0" b="0"/>
          <a:pathLst>
            <a:path>
              <a:moveTo>
                <a:pt x="0" y="0"/>
              </a:moveTo>
              <a:lnTo>
                <a:pt x="0" y="622626"/>
              </a:lnTo>
              <a:lnTo>
                <a:pt x="195259" y="6226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E13FA-A591-48E7-8A41-14700ACDD0EC}">
      <dsp:nvSpPr>
        <dsp:cNvPr id="0" name=""/>
        <dsp:cNvSpPr/>
      </dsp:nvSpPr>
      <dsp:spPr>
        <a:xfrm>
          <a:off x="1722406" y="580261"/>
          <a:ext cx="3742336" cy="333779"/>
        </a:xfrm>
        <a:custGeom>
          <a:avLst/>
          <a:gdLst/>
          <a:ahLst/>
          <a:cxnLst/>
          <a:rect l="0" t="0" r="0" b="0"/>
          <a:pathLst>
            <a:path>
              <a:moveTo>
                <a:pt x="3742336" y="0"/>
              </a:moveTo>
              <a:lnTo>
                <a:pt x="3742336" y="198983"/>
              </a:lnTo>
              <a:lnTo>
                <a:pt x="0" y="198983"/>
              </a:lnTo>
              <a:lnTo>
                <a:pt x="0" y="333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481432-E1BA-4E3C-95C8-537980F95AA6}">
      <dsp:nvSpPr>
        <dsp:cNvPr id="0" name=""/>
        <dsp:cNvSpPr/>
      </dsp:nvSpPr>
      <dsp:spPr>
        <a:xfrm>
          <a:off x="4906859" y="2566"/>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81519" numCol="1" spcCol="1270" anchor="ctr" anchorCtr="0">
          <a:noAutofit/>
        </a:bodyPr>
        <a:lstStyle/>
        <a:p>
          <a:pPr marL="0" lvl="0" indent="0" algn="ctr" defTabSz="889000">
            <a:lnSpc>
              <a:spcPct val="90000"/>
            </a:lnSpc>
            <a:spcBef>
              <a:spcPct val="0"/>
            </a:spcBef>
            <a:spcAft>
              <a:spcPct val="35000"/>
            </a:spcAft>
            <a:buNone/>
          </a:pPr>
          <a:r>
            <a:rPr lang="nl-BE" sz="2000" kern="1200"/>
            <a:t>R&amp;D </a:t>
          </a:r>
        </a:p>
      </dsp:txBody>
      <dsp:txXfrm>
        <a:off x="4906859" y="2566"/>
        <a:ext cx="1115767" cy="577694"/>
      </dsp:txXfrm>
    </dsp:sp>
    <dsp:sp modelId="{CD070C84-6EA2-45CC-86F9-C174E5E9711A}">
      <dsp:nvSpPr>
        <dsp:cNvPr id="0" name=""/>
        <dsp:cNvSpPr/>
      </dsp:nvSpPr>
      <dsp:spPr>
        <a:xfrm>
          <a:off x="5130012" y="451885"/>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en-US" sz="1200" kern="1200" dirty="0"/>
            <a:t>John Reed</a:t>
          </a:r>
        </a:p>
      </dsp:txBody>
      <dsp:txXfrm>
        <a:off x="5130012" y="451885"/>
        <a:ext cx="1004190" cy="192564"/>
      </dsp:txXfrm>
    </dsp:sp>
    <dsp:sp modelId="{985D18DE-D61C-453D-9052-77692EC4171A}">
      <dsp:nvSpPr>
        <dsp:cNvPr id="0" name=""/>
        <dsp:cNvSpPr/>
      </dsp:nvSpPr>
      <dsp:spPr>
        <a:xfrm>
          <a:off x="1164522" y="914040"/>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a:lnSpc>
              <a:spcPct val="90000"/>
            </a:lnSpc>
            <a:spcBef>
              <a:spcPct val="0"/>
            </a:spcBef>
            <a:spcAft>
              <a:spcPct val="35000"/>
            </a:spcAft>
            <a:buNone/>
          </a:pPr>
          <a:r>
            <a:rPr lang="nl-BE" sz="1400" kern="1200"/>
            <a:t>Global Development</a:t>
          </a:r>
          <a:endParaRPr lang="en-US" sz="1200" kern="1200"/>
        </a:p>
      </dsp:txBody>
      <dsp:txXfrm>
        <a:off x="1164522" y="914040"/>
        <a:ext cx="1115767" cy="577694"/>
      </dsp:txXfrm>
    </dsp:sp>
    <dsp:sp modelId="{0DE4A3B3-0BBC-4119-AE0E-98C0182B973D}">
      <dsp:nvSpPr>
        <dsp:cNvPr id="0" name=""/>
        <dsp:cNvSpPr/>
      </dsp:nvSpPr>
      <dsp:spPr>
        <a:xfrm>
          <a:off x="1387676" y="1363359"/>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Kate Owen</a:t>
          </a:r>
        </a:p>
      </dsp:txBody>
      <dsp:txXfrm>
        <a:off x="1387676" y="1363359"/>
        <a:ext cx="1004190" cy="192564"/>
      </dsp:txXfrm>
    </dsp:sp>
    <dsp:sp modelId="{75093E76-3ECD-4AA5-B98E-831CF83DD3D1}">
      <dsp:nvSpPr>
        <dsp:cNvPr id="0" name=""/>
        <dsp:cNvSpPr/>
      </dsp:nvSpPr>
      <dsp:spPr>
        <a:xfrm>
          <a:off x="1471358" y="1825514"/>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a:lnSpc>
              <a:spcPct val="90000"/>
            </a:lnSpc>
            <a:spcBef>
              <a:spcPct val="0"/>
            </a:spcBef>
            <a:spcAft>
              <a:spcPct val="35000"/>
            </a:spcAft>
            <a:buNone/>
          </a:pPr>
          <a:r>
            <a:rPr lang="nl-BE" sz="1400" kern="1200">
              <a:latin typeface="Calibri"/>
              <a:ea typeface="+mn-ea"/>
              <a:cs typeface="+mn-cs"/>
            </a:rPr>
            <a:t>Statistics</a:t>
          </a:r>
          <a:r>
            <a:rPr lang="nl-BE" sz="1400" kern="1200"/>
            <a:t> and Decision Sciences</a:t>
          </a:r>
        </a:p>
      </dsp:txBody>
      <dsp:txXfrm>
        <a:off x="1471358" y="1825514"/>
        <a:ext cx="1115767" cy="577694"/>
      </dsp:txXfrm>
    </dsp:sp>
    <dsp:sp modelId="{83779A24-E188-4AE1-9A99-6F8632F54C95}">
      <dsp:nvSpPr>
        <dsp:cNvPr id="0" name=""/>
        <dsp:cNvSpPr/>
      </dsp:nvSpPr>
      <dsp:spPr>
        <a:xfrm>
          <a:off x="1694512" y="2274833"/>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Cyrus Hoseyni</a:t>
          </a:r>
          <a:endParaRPr lang="en-AU" sz="1200" kern="1200"/>
        </a:p>
      </dsp:txBody>
      <dsp:txXfrm>
        <a:off x="1694512" y="2274833"/>
        <a:ext cx="1004190" cy="192564"/>
      </dsp:txXfrm>
    </dsp:sp>
    <dsp:sp modelId="{A95A9AD9-A976-49AD-A2F3-E184728326AD}">
      <dsp:nvSpPr>
        <dsp:cNvPr id="0" name=""/>
        <dsp:cNvSpPr/>
      </dsp:nvSpPr>
      <dsp:spPr>
        <a:xfrm>
          <a:off x="1471358" y="2736988"/>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a:lnSpc>
              <a:spcPct val="90000"/>
            </a:lnSpc>
            <a:spcBef>
              <a:spcPct val="0"/>
            </a:spcBef>
            <a:spcAft>
              <a:spcPct val="35000"/>
            </a:spcAft>
            <a:buNone/>
          </a:pPr>
          <a:r>
            <a:rPr lang="nl-BE" sz="1400" kern="1200"/>
            <a:t>Translational Medicine&amp; Early Development</a:t>
          </a:r>
        </a:p>
      </dsp:txBody>
      <dsp:txXfrm>
        <a:off x="1471358" y="2736988"/>
        <a:ext cx="1115767" cy="577694"/>
      </dsp:txXfrm>
    </dsp:sp>
    <dsp:sp modelId="{C203A0C3-8179-4D48-B9B0-164DC1F4D01D}">
      <dsp:nvSpPr>
        <dsp:cNvPr id="0" name=""/>
        <dsp:cNvSpPr/>
      </dsp:nvSpPr>
      <dsp:spPr>
        <a:xfrm>
          <a:off x="1707496" y="3205267"/>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Surya Mohanty</a:t>
          </a:r>
          <a:endParaRPr lang="en-AU" sz="1200" kern="1200"/>
        </a:p>
      </dsp:txBody>
      <dsp:txXfrm>
        <a:off x="1707496" y="3205267"/>
        <a:ext cx="1004190" cy="192564"/>
      </dsp:txXfrm>
    </dsp:sp>
    <dsp:sp modelId="{FFBA0121-05B6-4491-A051-34EB56BB42E2}">
      <dsp:nvSpPr>
        <dsp:cNvPr id="0" name=""/>
        <dsp:cNvSpPr/>
      </dsp:nvSpPr>
      <dsp:spPr>
        <a:xfrm>
          <a:off x="1471358" y="3648462"/>
          <a:ext cx="1115767" cy="577694"/>
        </a:xfrm>
        <a:prstGeom prst="rect">
          <a:avLst/>
        </a:prstGeom>
        <a:solidFill>
          <a:srgbClr val="C00000"/>
        </a:solidFill>
        <a:ln>
          <a:noFill/>
        </a:ln>
        <a:effectLst/>
        <a:scene3d>
          <a:camera prst="isometricOffAxis1Righ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a:lnSpc>
              <a:spcPct val="90000"/>
            </a:lnSpc>
            <a:spcBef>
              <a:spcPct val="0"/>
            </a:spcBef>
            <a:spcAft>
              <a:spcPct val="35000"/>
            </a:spcAft>
            <a:buNone/>
          </a:pPr>
          <a:r>
            <a:rPr lang="nl-BE" sz="1400" b="1" kern="1200">
              <a:solidFill>
                <a:schemeClr val="bg2"/>
              </a:solidFill>
            </a:rPr>
            <a:t>Discovery Statistics</a:t>
          </a:r>
          <a:endParaRPr lang="en-US" sz="1200" b="1" kern="1200">
            <a:solidFill>
              <a:schemeClr val="bg2"/>
            </a:solidFill>
          </a:endParaRPr>
        </a:p>
      </dsp:txBody>
      <dsp:txXfrm>
        <a:off x="1471358" y="3648462"/>
        <a:ext cx="1115767" cy="577694"/>
      </dsp:txXfrm>
    </dsp:sp>
    <dsp:sp modelId="{4124D61A-D4D5-463A-8D1F-F0BC5831F6B1}">
      <dsp:nvSpPr>
        <dsp:cNvPr id="0" name=""/>
        <dsp:cNvSpPr/>
      </dsp:nvSpPr>
      <dsp:spPr>
        <a:xfrm>
          <a:off x="1694512" y="4097781"/>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b="0" kern="1200">
              <a:solidFill>
                <a:srgbClr val="C00000"/>
              </a:solidFill>
            </a:rPr>
            <a:t>Helena Geys</a:t>
          </a:r>
        </a:p>
      </dsp:txBody>
      <dsp:txXfrm>
        <a:off x="1694512" y="4097781"/>
        <a:ext cx="1004190" cy="192564"/>
      </dsp:txXfrm>
    </dsp:sp>
    <dsp:sp modelId="{D0ED046D-FDBE-47FF-885E-F5D02EDD5375}">
      <dsp:nvSpPr>
        <dsp:cNvPr id="0" name=""/>
        <dsp:cNvSpPr/>
      </dsp:nvSpPr>
      <dsp:spPr>
        <a:xfrm>
          <a:off x="3716760" y="914040"/>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rtl="0">
            <a:lnSpc>
              <a:spcPct val="90000"/>
            </a:lnSpc>
            <a:spcBef>
              <a:spcPct val="0"/>
            </a:spcBef>
            <a:spcAft>
              <a:spcPct val="35000"/>
            </a:spcAft>
            <a:buNone/>
          </a:pPr>
          <a:r>
            <a:rPr lang="nl-BE" sz="1400" b="0" kern="1200">
              <a:latin typeface="Calibri"/>
            </a:rPr>
            <a:t>Therapeutic Areas</a:t>
          </a:r>
          <a:endParaRPr lang="nl-BE" sz="1200" kern="1200"/>
        </a:p>
      </dsp:txBody>
      <dsp:txXfrm>
        <a:off x="3716760" y="914040"/>
        <a:ext cx="1115767" cy="577694"/>
      </dsp:txXfrm>
    </dsp:sp>
    <dsp:sp modelId="{8298C767-6F55-4308-9495-81F55152F45A}">
      <dsp:nvSpPr>
        <dsp:cNvPr id="0" name=""/>
        <dsp:cNvSpPr/>
      </dsp:nvSpPr>
      <dsp:spPr>
        <a:xfrm>
          <a:off x="3939914" y="1363359"/>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US" sz="1200" kern="1200"/>
        </a:p>
      </dsp:txBody>
      <dsp:txXfrm>
        <a:off x="3939914" y="1363359"/>
        <a:ext cx="1004190" cy="192564"/>
      </dsp:txXfrm>
    </dsp:sp>
    <dsp:sp modelId="{E801BA87-B7A1-4342-A3CF-F599A8FC4F7E}">
      <dsp:nvSpPr>
        <dsp:cNvPr id="0" name=""/>
        <dsp:cNvSpPr/>
      </dsp:nvSpPr>
      <dsp:spPr>
        <a:xfrm>
          <a:off x="2968293" y="1825514"/>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rtl="0">
            <a:lnSpc>
              <a:spcPct val="90000"/>
            </a:lnSpc>
            <a:spcBef>
              <a:spcPct val="0"/>
            </a:spcBef>
            <a:spcAft>
              <a:spcPct val="35000"/>
            </a:spcAft>
            <a:buNone/>
          </a:pPr>
          <a:r>
            <a:rPr lang="nl-BE" sz="1400" kern="1200">
              <a:latin typeface="Calibri"/>
            </a:rPr>
            <a:t>Onco</a:t>
          </a:r>
          <a:endParaRPr lang="nl-BE" sz="1200" kern="1200"/>
        </a:p>
      </dsp:txBody>
      <dsp:txXfrm>
        <a:off x="2968293" y="1825514"/>
        <a:ext cx="1115767" cy="577694"/>
      </dsp:txXfrm>
    </dsp:sp>
    <dsp:sp modelId="{B1AA22D8-C64C-452E-850F-0F1FA62A97D6}">
      <dsp:nvSpPr>
        <dsp:cNvPr id="0" name=""/>
        <dsp:cNvSpPr/>
      </dsp:nvSpPr>
      <dsp:spPr>
        <a:xfrm>
          <a:off x="3191446" y="2274833"/>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Peter Lebowitz</a:t>
          </a:r>
          <a:endParaRPr lang="en-AU" sz="1200" kern="1200"/>
        </a:p>
      </dsp:txBody>
      <dsp:txXfrm>
        <a:off x="3191446" y="2274833"/>
        <a:ext cx="1004190" cy="192564"/>
      </dsp:txXfrm>
    </dsp:sp>
    <dsp:sp modelId="{9CFC5276-DBD9-44B3-AF9F-69CA3267A3A8}">
      <dsp:nvSpPr>
        <dsp:cNvPr id="0" name=""/>
        <dsp:cNvSpPr/>
      </dsp:nvSpPr>
      <dsp:spPr>
        <a:xfrm>
          <a:off x="4465228" y="1825514"/>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rtl="0">
            <a:lnSpc>
              <a:spcPct val="90000"/>
            </a:lnSpc>
            <a:spcBef>
              <a:spcPct val="0"/>
            </a:spcBef>
            <a:spcAft>
              <a:spcPct val="35000"/>
            </a:spcAft>
            <a:buNone/>
          </a:pPr>
          <a:r>
            <a:rPr lang="nl-BE" sz="1400" kern="1200">
              <a:latin typeface="Calibri"/>
            </a:rPr>
            <a:t>Neuro</a:t>
          </a:r>
          <a:endParaRPr lang="nl-BE" sz="1200" kern="1200"/>
        </a:p>
      </dsp:txBody>
      <dsp:txXfrm>
        <a:off x="4465228" y="1825514"/>
        <a:ext cx="1115767" cy="577694"/>
      </dsp:txXfrm>
    </dsp:sp>
    <dsp:sp modelId="{2B2E4533-C8AE-4D4A-8DD1-A667A866043E}">
      <dsp:nvSpPr>
        <dsp:cNvPr id="0" name=""/>
        <dsp:cNvSpPr/>
      </dsp:nvSpPr>
      <dsp:spPr>
        <a:xfrm>
          <a:off x="4688381" y="2274833"/>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Bill Martin</a:t>
          </a:r>
          <a:endParaRPr lang="en-AU" sz="1200" kern="1200"/>
        </a:p>
      </dsp:txBody>
      <dsp:txXfrm>
        <a:off x="4688381" y="2274833"/>
        <a:ext cx="1004190" cy="192564"/>
      </dsp:txXfrm>
    </dsp:sp>
    <dsp:sp modelId="{C98047B3-5D3C-416D-AE3B-B92B9DD8A7A1}">
      <dsp:nvSpPr>
        <dsp:cNvPr id="0" name=""/>
        <dsp:cNvSpPr/>
      </dsp:nvSpPr>
      <dsp:spPr>
        <a:xfrm>
          <a:off x="2985933" y="2710998"/>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rtl="0">
            <a:lnSpc>
              <a:spcPct val="90000"/>
            </a:lnSpc>
            <a:spcBef>
              <a:spcPct val="0"/>
            </a:spcBef>
            <a:spcAft>
              <a:spcPct val="35000"/>
            </a:spcAft>
            <a:buNone/>
          </a:pPr>
          <a:r>
            <a:rPr lang="nl-BE" sz="1400" kern="1200">
              <a:latin typeface="Calibri"/>
            </a:rPr>
            <a:t>Immuno</a:t>
          </a:r>
          <a:endParaRPr lang="nl-BE" sz="1200" kern="1200"/>
        </a:p>
      </dsp:txBody>
      <dsp:txXfrm>
        <a:off x="2985933" y="2710998"/>
        <a:ext cx="1115767" cy="577694"/>
      </dsp:txXfrm>
    </dsp:sp>
    <dsp:sp modelId="{6DE32E7F-1795-4A57-9BA0-9AFF59297B77}">
      <dsp:nvSpPr>
        <dsp:cNvPr id="0" name=""/>
        <dsp:cNvSpPr/>
      </dsp:nvSpPr>
      <dsp:spPr>
        <a:xfrm>
          <a:off x="3191446" y="3186307"/>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David Lee</a:t>
          </a:r>
          <a:endParaRPr lang="en-AU" sz="1200" kern="1200"/>
        </a:p>
      </dsp:txBody>
      <dsp:txXfrm>
        <a:off x="3191446" y="3186307"/>
        <a:ext cx="1004190" cy="192564"/>
      </dsp:txXfrm>
    </dsp:sp>
    <dsp:sp modelId="{1A231E3F-038D-4677-B70E-605404203A2B}">
      <dsp:nvSpPr>
        <dsp:cNvPr id="0" name=""/>
        <dsp:cNvSpPr/>
      </dsp:nvSpPr>
      <dsp:spPr>
        <a:xfrm>
          <a:off x="4465228" y="2736988"/>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rtl="0">
            <a:lnSpc>
              <a:spcPct val="90000"/>
            </a:lnSpc>
            <a:spcBef>
              <a:spcPct val="0"/>
            </a:spcBef>
            <a:spcAft>
              <a:spcPct val="35000"/>
            </a:spcAft>
            <a:buNone/>
          </a:pPr>
          <a:r>
            <a:rPr lang="nl-BE" sz="1400" kern="1200">
              <a:latin typeface="Calibri"/>
            </a:rPr>
            <a:t>ID</a:t>
          </a:r>
          <a:endParaRPr lang="nl-BE" sz="1200" kern="1200"/>
        </a:p>
      </dsp:txBody>
      <dsp:txXfrm>
        <a:off x="4465228" y="2736988"/>
        <a:ext cx="1115767" cy="577694"/>
      </dsp:txXfrm>
    </dsp:sp>
    <dsp:sp modelId="{EC4F1EFB-3234-4663-80C5-741929891DB5}">
      <dsp:nvSpPr>
        <dsp:cNvPr id="0" name=""/>
        <dsp:cNvSpPr/>
      </dsp:nvSpPr>
      <dsp:spPr>
        <a:xfrm>
          <a:off x="4688381" y="3186307"/>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James Merson</a:t>
          </a:r>
          <a:endParaRPr lang="en-AU" sz="1200" kern="1200"/>
        </a:p>
      </dsp:txBody>
      <dsp:txXfrm>
        <a:off x="4688381" y="3186307"/>
        <a:ext cx="1004190" cy="192564"/>
      </dsp:txXfrm>
    </dsp:sp>
    <dsp:sp modelId="{ACAC0144-F93F-4C62-ABF9-7A1EE23574EF}">
      <dsp:nvSpPr>
        <dsp:cNvPr id="0" name=""/>
        <dsp:cNvSpPr/>
      </dsp:nvSpPr>
      <dsp:spPr>
        <a:xfrm>
          <a:off x="2968293" y="3648462"/>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rtl="0">
            <a:lnSpc>
              <a:spcPct val="90000"/>
            </a:lnSpc>
            <a:spcBef>
              <a:spcPct val="0"/>
            </a:spcBef>
            <a:spcAft>
              <a:spcPct val="35000"/>
            </a:spcAft>
            <a:buNone/>
          </a:pPr>
          <a:r>
            <a:rPr lang="nl-BE" sz="1400" kern="1200">
              <a:latin typeface="Calibri"/>
            </a:rPr>
            <a:t>GPH</a:t>
          </a:r>
          <a:endParaRPr lang="nl-BE" sz="1200" kern="1200"/>
        </a:p>
      </dsp:txBody>
      <dsp:txXfrm>
        <a:off x="2968293" y="3648462"/>
        <a:ext cx="1115767" cy="577694"/>
      </dsp:txXfrm>
    </dsp:sp>
    <dsp:sp modelId="{593749CE-0679-4F1A-A505-9D15B650A7D8}">
      <dsp:nvSpPr>
        <dsp:cNvPr id="0" name=""/>
        <dsp:cNvSpPr/>
      </dsp:nvSpPr>
      <dsp:spPr>
        <a:xfrm>
          <a:off x="3191446" y="4097781"/>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a:t>Ruxandra </a:t>
          </a:r>
          <a:r>
            <a:rPr lang="en-US" sz="1000" kern="1200" err="1"/>
            <a:t>Draghia</a:t>
          </a:r>
          <a:endParaRPr lang="en-AU" sz="1000" kern="1200"/>
        </a:p>
      </dsp:txBody>
      <dsp:txXfrm>
        <a:off x="3191446" y="4097781"/>
        <a:ext cx="1004190" cy="192564"/>
      </dsp:txXfrm>
    </dsp:sp>
    <dsp:sp modelId="{F786146D-4D67-4AE6-9EEA-1BFFFA116560}">
      <dsp:nvSpPr>
        <dsp:cNvPr id="0" name=""/>
        <dsp:cNvSpPr/>
      </dsp:nvSpPr>
      <dsp:spPr>
        <a:xfrm>
          <a:off x="4465228" y="3648462"/>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rtl="0">
            <a:lnSpc>
              <a:spcPct val="90000"/>
            </a:lnSpc>
            <a:spcBef>
              <a:spcPct val="0"/>
            </a:spcBef>
            <a:spcAft>
              <a:spcPct val="35000"/>
            </a:spcAft>
            <a:buNone/>
          </a:pPr>
          <a:r>
            <a:rPr lang="nl-BE" sz="1400" kern="1200">
              <a:latin typeface="Calibri"/>
            </a:rPr>
            <a:t>VAC</a:t>
          </a:r>
          <a:endParaRPr lang="nl-BE" sz="1200" kern="1200"/>
        </a:p>
      </dsp:txBody>
      <dsp:txXfrm>
        <a:off x="4465228" y="3648462"/>
        <a:ext cx="1115767" cy="577694"/>
      </dsp:txXfrm>
    </dsp:sp>
    <dsp:sp modelId="{103795EF-526E-4ADB-AA2A-12C7AD812E1D}">
      <dsp:nvSpPr>
        <dsp:cNvPr id="0" name=""/>
        <dsp:cNvSpPr/>
      </dsp:nvSpPr>
      <dsp:spPr>
        <a:xfrm>
          <a:off x="4688381" y="4097781"/>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Penny Heaton</a:t>
          </a:r>
          <a:endParaRPr lang="en-AU" sz="1200" kern="1200"/>
        </a:p>
      </dsp:txBody>
      <dsp:txXfrm>
        <a:off x="4688381" y="4097781"/>
        <a:ext cx="1004190" cy="192564"/>
      </dsp:txXfrm>
    </dsp:sp>
    <dsp:sp modelId="{9E310D55-D5F8-4AF6-B82E-7CE84B6FB226}">
      <dsp:nvSpPr>
        <dsp:cNvPr id="0" name=""/>
        <dsp:cNvSpPr/>
      </dsp:nvSpPr>
      <dsp:spPr>
        <a:xfrm>
          <a:off x="2968293" y="4559936"/>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rtl="0">
            <a:lnSpc>
              <a:spcPct val="90000"/>
            </a:lnSpc>
            <a:spcBef>
              <a:spcPct val="0"/>
            </a:spcBef>
            <a:spcAft>
              <a:spcPct val="35000"/>
            </a:spcAft>
            <a:buNone/>
          </a:pPr>
          <a:r>
            <a:rPr lang="nl-BE" sz="1400" kern="1200">
              <a:latin typeface="Calibri"/>
            </a:rPr>
            <a:t>CVM</a:t>
          </a:r>
        </a:p>
      </dsp:txBody>
      <dsp:txXfrm>
        <a:off x="2968293" y="4559936"/>
        <a:ext cx="1115767" cy="577694"/>
      </dsp:txXfrm>
    </dsp:sp>
    <dsp:sp modelId="{7407F4F7-C278-4379-B6FA-915486E68426}">
      <dsp:nvSpPr>
        <dsp:cNvPr id="0" name=""/>
        <dsp:cNvSpPr/>
      </dsp:nvSpPr>
      <dsp:spPr>
        <a:xfrm>
          <a:off x="3191446" y="5009255"/>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James List</a:t>
          </a:r>
          <a:endParaRPr lang="en-AU" sz="1200" kern="1200"/>
        </a:p>
      </dsp:txBody>
      <dsp:txXfrm>
        <a:off x="3191446" y="5009255"/>
        <a:ext cx="1004190" cy="192564"/>
      </dsp:txXfrm>
    </dsp:sp>
    <dsp:sp modelId="{1A59F673-4C5C-48E9-89C4-9B349B06741B}">
      <dsp:nvSpPr>
        <dsp:cNvPr id="0" name=""/>
        <dsp:cNvSpPr/>
      </dsp:nvSpPr>
      <dsp:spPr>
        <a:xfrm>
          <a:off x="5655326" y="914040"/>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a:lnSpc>
              <a:spcPct val="90000"/>
            </a:lnSpc>
            <a:spcBef>
              <a:spcPct val="0"/>
            </a:spcBef>
            <a:spcAft>
              <a:spcPct val="35000"/>
            </a:spcAft>
            <a:buNone/>
          </a:pPr>
          <a:r>
            <a:rPr lang="nl-BE" sz="1400" kern="1200"/>
            <a:t>Discovery &amp; Manufacturing</a:t>
          </a:r>
        </a:p>
      </dsp:txBody>
      <dsp:txXfrm>
        <a:off x="5655326" y="914040"/>
        <a:ext cx="1115767" cy="577694"/>
      </dsp:txXfrm>
    </dsp:sp>
    <dsp:sp modelId="{14AC2458-3CA2-41B0-80C9-EFB3AC33E0E4}">
      <dsp:nvSpPr>
        <dsp:cNvPr id="0" name=""/>
        <dsp:cNvSpPr/>
      </dsp:nvSpPr>
      <dsp:spPr>
        <a:xfrm>
          <a:off x="5878480" y="1363359"/>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Rich </a:t>
          </a:r>
          <a:r>
            <a:rPr lang="en-US" sz="1200" kern="1200" err="1"/>
            <a:t>Tillyer</a:t>
          </a:r>
          <a:endParaRPr lang="en-US" sz="1200" kern="1200"/>
        </a:p>
      </dsp:txBody>
      <dsp:txXfrm>
        <a:off x="5878480" y="1363359"/>
        <a:ext cx="1004190" cy="192564"/>
      </dsp:txXfrm>
    </dsp:sp>
    <dsp:sp modelId="{5E1B9303-B25D-4806-8AB7-953822BFB888}">
      <dsp:nvSpPr>
        <dsp:cNvPr id="0" name=""/>
        <dsp:cNvSpPr/>
      </dsp:nvSpPr>
      <dsp:spPr>
        <a:xfrm>
          <a:off x="5962162" y="1825514"/>
          <a:ext cx="1826466"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a:lnSpc>
              <a:spcPct val="90000"/>
            </a:lnSpc>
            <a:spcBef>
              <a:spcPct val="0"/>
            </a:spcBef>
            <a:spcAft>
              <a:spcPct val="35000"/>
            </a:spcAft>
            <a:buNone/>
          </a:pPr>
          <a:r>
            <a:rPr lang="en-US" sz="1400" kern="1200"/>
            <a:t>Preclinical Sciences and Translational Safety</a:t>
          </a:r>
        </a:p>
      </dsp:txBody>
      <dsp:txXfrm>
        <a:off x="5962162" y="1825514"/>
        <a:ext cx="1826466" cy="577694"/>
      </dsp:txXfrm>
    </dsp:sp>
    <dsp:sp modelId="{F62FC40C-6B3A-4A81-A337-45FF0B140FCF}">
      <dsp:nvSpPr>
        <dsp:cNvPr id="0" name=""/>
        <dsp:cNvSpPr/>
      </dsp:nvSpPr>
      <dsp:spPr>
        <a:xfrm>
          <a:off x="6540665" y="2274833"/>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Cindy Afshari</a:t>
          </a:r>
          <a:endParaRPr lang="en-AU" sz="1200" kern="1200"/>
        </a:p>
      </dsp:txBody>
      <dsp:txXfrm>
        <a:off x="6540665" y="2274833"/>
        <a:ext cx="1004190" cy="192564"/>
      </dsp:txXfrm>
    </dsp:sp>
    <dsp:sp modelId="{42B8A29D-1946-4678-B3CD-D0AA278F4E45}">
      <dsp:nvSpPr>
        <dsp:cNvPr id="0" name=""/>
        <dsp:cNvSpPr/>
      </dsp:nvSpPr>
      <dsp:spPr>
        <a:xfrm>
          <a:off x="5962162" y="2736988"/>
          <a:ext cx="1827001"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a:lnSpc>
              <a:spcPct val="90000"/>
            </a:lnSpc>
            <a:spcBef>
              <a:spcPct val="0"/>
            </a:spcBef>
            <a:spcAft>
              <a:spcPct val="35000"/>
            </a:spcAft>
            <a:buNone/>
          </a:pPr>
          <a:r>
            <a:rPr lang="en-US" sz="1400" kern="1200"/>
            <a:t>Therapeutics Discovery</a:t>
          </a:r>
        </a:p>
      </dsp:txBody>
      <dsp:txXfrm>
        <a:off x="5962162" y="2736988"/>
        <a:ext cx="1827001" cy="577694"/>
      </dsp:txXfrm>
    </dsp:sp>
    <dsp:sp modelId="{AF2B4BE5-1667-49F9-8018-57CD6EE5FEDE}">
      <dsp:nvSpPr>
        <dsp:cNvPr id="0" name=""/>
        <dsp:cNvSpPr/>
      </dsp:nvSpPr>
      <dsp:spPr>
        <a:xfrm>
          <a:off x="6558255" y="3181976"/>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Emma </a:t>
          </a:r>
          <a:r>
            <a:rPr lang="en-US" sz="1200" kern="1200" err="1"/>
            <a:t>Parmee</a:t>
          </a:r>
          <a:endParaRPr lang="en-AU" sz="1200" kern="1200"/>
        </a:p>
      </dsp:txBody>
      <dsp:txXfrm>
        <a:off x="6558255" y="3181976"/>
        <a:ext cx="1004190" cy="192564"/>
      </dsp:txXfrm>
    </dsp:sp>
    <dsp:sp modelId="{527CB239-2A5F-4989-926B-34FBD172B363}">
      <dsp:nvSpPr>
        <dsp:cNvPr id="0" name=""/>
        <dsp:cNvSpPr/>
      </dsp:nvSpPr>
      <dsp:spPr>
        <a:xfrm>
          <a:off x="7152261" y="914040"/>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1519" numCol="1" spcCol="1270" anchor="ctr" anchorCtr="0">
          <a:noAutofit/>
        </a:bodyPr>
        <a:lstStyle/>
        <a:p>
          <a:pPr marL="0" lvl="0" indent="0" algn="ctr" defTabSz="622300" rtl="0">
            <a:lnSpc>
              <a:spcPct val="90000"/>
            </a:lnSpc>
            <a:spcBef>
              <a:spcPct val="0"/>
            </a:spcBef>
            <a:spcAft>
              <a:spcPct val="35000"/>
            </a:spcAft>
            <a:buNone/>
          </a:pPr>
          <a:r>
            <a:rPr lang="nl-BE" sz="1400" kern="1200"/>
            <a:t>Data Science</a:t>
          </a:r>
          <a:endParaRPr lang="nl-BE" sz="1400" kern="1200">
            <a:latin typeface="Calibri"/>
          </a:endParaRPr>
        </a:p>
      </dsp:txBody>
      <dsp:txXfrm>
        <a:off x="7152261" y="914040"/>
        <a:ext cx="1115767" cy="577694"/>
      </dsp:txXfrm>
    </dsp:sp>
    <dsp:sp modelId="{6B1695B6-C489-4644-AE11-62469EBDBD38}">
      <dsp:nvSpPr>
        <dsp:cNvPr id="0" name=""/>
        <dsp:cNvSpPr/>
      </dsp:nvSpPr>
      <dsp:spPr>
        <a:xfrm>
          <a:off x="7375415" y="1363359"/>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Najat Khan</a:t>
          </a:r>
          <a:endParaRPr lang="en-AU" sz="1200" kern="1200"/>
        </a:p>
      </dsp:txBody>
      <dsp:txXfrm>
        <a:off x="7375415" y="1363359"/>
        <a:ext cx="1004190" cy="192564"/>
      </dsp:txXfrm>
    </dsp:sp>
    <dsp:sp modelId="{398922D1-5AAC-4DBC-9020-C05C425F83A9}">
      <dsp:nvSpPr>
        <dsp:cNvPr id="0" name=""/>
        <dsp:cNvSpPr/>
      </dsp:nvSpPr>
      <dsp:spPr>
        <a:xfrm>
          <a:off x="8649196" y="914040"/>
          <a:ext cx="1115767" cy="57769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81519" numCol="1" spcCol="1270" anchor="ctr" anchorCtr="0">
          <a:noAutofit/>
        </a:bodyPr>
        <a:lstStyle/>
        <a:p>
          <a:pPr marL="0" lvl="0" indent="0" algn="ctr" defTabSz="1511300">
            <a:lnSpc>
              <a:spcPct val="90000"/>
            </a:lnSpc>
            <a:spcBef>
              <a:spcPct val="0"/>
            </a:spcBef>
            <a:spcAft>
              <a:spcPct val="35000"/>
            </a:spcAft>
            <a:buNone/>
          </a:pPr>
          <a:r>
            <a:rPr lang="nl-BE" sz="3400" kern="1200"/>
            <a:t>...</a:t>
          </a:r>
          <a:endParaRPr lang="en-US" sz="3400" kern="1200"/>
        </a:p>
      </dsp:txBody>
      <dsp:txXfrm>
        <a:off x="8649196" y="914040"/>
        <a:ext cx="1115767" cy="577694"/>
      </dsp:txXfrm>
    </dsp:sp>
    <dsp:sp modelId="{6EABD0CF-DF9D-4CAF-8508-294F9CEB2B08}">
      <dsp:nvSpPr>
        <dsp:cNvPr id="0" name=""/>
        <dsp:cNvSpPr/>
      </dsp:nvSpPr>
      <dsp:spPr>
        <a:xfrm>
          <a:off x="8872349" y="1363359"/>
          <a:ext cx="1004190" cy="19256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US" sz="1200" kern="1200"/>
        </a:p>
      </dsp:txBody>
      <dsp:txXfrm>
        <a:off x="8872349" y="1363359"/>
        <a:ext cx="1004190" cy="192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D27F7-9615-4C06-9C27-47257219874A}">
      <dsp:nvSpPr>
        <dsp:cNvPr id="0" name=""/>
        <dsp:cNvSpPr/>
      </dsp:nvSpPr>
      <dsp:spPr>
        <a:xfrm>
          <a:off x="9999076" y="1597063"/>
          <a:ext cx="212872" cy="2918139"/>
        </a:xfrm>
        <a:custGeom>
          <a:avLst/>
          <a:gdLst/>
          <a:ahLst/>
          <a:cxnLst/>
          <a:rect l="0" t="0" r="0" b="0"/>
          <a:pathLst>
            <a:path>
              <a:moveTo>
                <a:pt x="0" y="0"/>
              </a:moveTo>
              <a:lnTo>
                <a:pt x="0" y="2918139"/>
              </a:lnTo>
              <a:lnTo>
                <a:pt x="212872" y="291813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B6A5EF-7E0E-425B-BF45-A480241DEB60}">
      <dsp:nvSpPr>
        <dsp:cNvPr id="0" name=""/>
        <dsp:cNvSpPr/>
      </dsp:nvSpPr>
      <dsp:spPr>
        <a:xfrm>
          <a:off x="9999076" y="1597063"/>
          <a:ext cx="212872" cy="2118186"/>
        </a:xfrm>
        <a:custGeom>
          <a:avLst/>
          <a:gdLst/>
          <a:ahLst/>
          <a:cxnLst/>
          <a:rect l="0" t="0" r="0" b="0"/>
          <a:pathLst>
            <a:path>
              <a:moveTo>
                <a:pt x="0" y="0"/>
              </a:moveTo>
              <a:lnTo>
                <a:pt x="0" y="2118186"/>
              </a:lnTo>
              <a:lnTo>
                <a:pt x="212872" y="211818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1B2263-9F41-4F61-8584-1E782783438E}">
      <dsp:nvSpPr>
        <dsp:cNvPr id="0" name=""/>
        <dsp:cNvSpPr/>
      </dsp:nvSpPr>
      <dsp:spPr>
        <a:xfrm>
          <a:off x="9999076" y="1597063"/>
          <a:ext cx="212872" cy="1318232"/>
        </a:xfrm>
        <a:custGeom>
          <a:avLst/>
          <a:gdLst/>
          <a:ahLst/>
          <a:cxnLst/>
          <a:rect l="0" t="0" r="0" b="0"/>
          <a:pathLst>
            <a:path>
              <a:moveTo>
                <a:pt x="0" y="0"/>
              </a:moveTo>
              <a:lnTo>
                <a:pt x="0" y="1318232"/>
              </a:lnTo>
              <a:lnTo>
                <a:pt x="212872" y="131823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2B94A8-5AFD-4E40-8C1C-3A2354EDAE61}">
      <dsp:nvSpPr>
        <dsp:cNvPr id="0" name=""/>
        <dsp:cNvSpPr/>
      </dsp:nvSpPr>
      <dsp:spPr>
        <a:xfrm>
          <a:off x="9999076" y="1597063"/>
          <a:ext cx="212872" cy="518279"/>
        </a:xfrm>
        <a:custGeom>
          <a:avLst/>
          <a:gdLst/>
          <a:ahLst/>
          <a:cxnLst/>
          <a:rect l="0" t="0" r="0" b="0"/>
          <a:pathLst>
            <a:path>
              <a:moveTo>
                <a:pt x="0" y="0"/>
              </a:moveTo>
              <a:lnTo>
                <a:pt x="0" y="518279"/>
              </a:lnTo>
              <a:lnTo>
                <a:pt x="212872" y="51827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43260C-921A-4DA8-BF2C-B6C2FD56070B}">
      <dsp:nvSpPr>
        <dsp:cNvPr id="0" name=""/>
        <dsp:cNvSpPr/>
      </dsp:nvSpPr>
      <dsp:spPr>
        <a:xfrm>
          <a:off x="5799672" y="909426"/>
          <a:ext cx="4767064" cy="91440"/>
        </a:xfrm>
        <a:custGeom>
          <a:avLst/>
          <a:gdLst/>
          <a:ahLst/>
          <a:cxnLst/>
          <a:rect l="0" t="0" r="0" b="0"/>
          <a:pathLst>
            <a:path>
              <a:moveTo>
                <a:pt x="0" y="45720"/>
              </a:moveTo>
              <a:lnTo>
                <a:pt x="4767064" y="45720"/>
              </a:lnTo>
              <a:lnTo>
                <a:pt x="4767064" y="124290"/>
              </a:lnTo>
            </a:path>
          </a:pathLst>
        </a:custGeom>
        <a:noFill/>
        <a:ln w="127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7FA1C136-8A9A-7D43-B8FF-C1A2CF41742B}">
      <dsp:nvSpPr>
        <dsp:cNvPr id="0" name=""/>
        <dsp:cNvSpPr/>
      </dsp:nvSpPr>
      <dsp:spPr>
        <a:xfrm>
          <a:off x="8606530" y="1597063"/>
          <a:ext cx="169004" cy="1318232"/>
        </a:xfrm>
        <a:custGeom>
          <a:avLst/>
          <a:gdLst/>
          <a:ahLst/>
          <a:cxnLst/>
          <a:rect l="0" t="0" r="0" b="0"/>
          <a:pathLst>
            <a:path>
              <a:moveTo>
                <a:pt x="0" y="0"/>
              </a:moveTo>
              <a:lnTo>
                <a:pt x="0" y="1318232"/>
              </a:lnTo>
              <a:lnTo>
                <a:pt x="169004" y="1318232"/>
              </a:lnTo>
            </a:path>
          </a:pathLst>
        </a:custGeom>
        <a:noFill/>
        <a:ln w="254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30F937C6-A867-4ABC-A9C4-B237E65C661A}">
      <dsp:nvSpPr>
        <dsp:cNvPr id="0" name=""/>
        <dsp:cNvSpPr/>
      </dsp:nvSpPr>
      <dsp:spPr>
        <a:xfrm>
          <a:off x="8606530" y="1597063"/>
          <a:ext cx="169004" cy="518279"/>
        </a:xfrm>
        <a:custGeom>
          <a:avLst/>
          <a:gdLst/>
          <a:ahLst/>
          <a:cxnLst/>
          <a:rect l="0" t="0" r="0" b="0"/>
          <a:pathLst>
            <a:path>
              <a:moveTo>
                <a:pt x="0" y="0"/>
              </a:moveTo>
              <a:lnTo>
                <a:pt x="0" y="563658"/>
              </a:lnTo>
              <a:lnTo>
                <a:pt x="183801" y="563658"/>
              </a:lnTo>
            </a:path>
          </a:pathLst>
        </a:custGeom>
        <a:noFill/>
        <a:ln w="254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D2BBAC0D-1440-41F1-A101-6E1EECC997EC}">
      <dsp:nvSpPr>
        <dsp:cNvPr id="0" name=""/>
        <dsp:cNvSpPr/>
      </dsp:nvSpPr>
      <dsp:spPr>
        <a:xfrm>
          <a:off x="5799672" y="909426"/>
          <a:ext cx="3257535" cy="91440"/>
        </a:xfrm>
        <a:custGeom>
          <a:avLst/>
          <a:gdLst/>
          <a:ahLst/>
          <a:cxnLst/>
          <a:rect l="0" t="0" r="0" b="0"/>
          <a:pathLst>
            <a:path>
              <a:moveTo>
                <a:pt x="0" y="45720"/>
              </a:moveTo>
              <a:lnTo>
                <a:pt x="3257535" y="45720"/>
              </a:lnTo>
              <a:lnTo>
                <a:pt x="3257535" y="1242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65E094-82AC-457C-B098-D77F32A7FE51}">
      <dsp:nvSpPr>
        <dsp:cNvPr id="0" name=""/>
        <dsp:cNvSpPr/>
      </dsp:nvSpPr>
      <dsp:spPr>
        <a:xfrm>
          <a:off x="7243229" y="1597063"/>
          <a:ext cx="169004" cy="3718092"/>
        </a:xfrm>
        <a:custGeom>
          <a:avLst/>
          <a:gdLst/>
          <a:ahLst/>
          <a:cxnLst/>
          <a:rect l="0" t="0" r="0" b="0"/>
          <a:pathLst>
            <a:path>
              <a:moveTo>
                <a:pt x="0" y="0"/>
              </a:moveTo>
              <a:lnTo>
                <a:pt x="0" y="3718092"/>
              </a:lnTo>
              <a:lnTo>
                <a:pt x="169004" y="371809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EEDA76-A2BA-491D-9F46-ABB8479DD104}">
      <dsp:nvSpPr>
        <dsp:cNvPr id="0" name=""/>
        <dsp:cNvSpPr/>
      </dsp:nvSpPr>
      <dsp:spPr>
        <a:xfrm>
          <a:off x="7243229" y="1597063"/>
          <a:ext cx="169004" cy="2918139"/>
        </a:xfrm>
        <a:custGeom>
          <a:avLst/>
          <a:gdLst/>
          <a:ahLst/>
          <a:cxnLst/>
          <a:rect l="0" t="0" r="0" b="0"/>
          <a:pathLst>
            <a:path>
              <a:moveTo>
                <a:pt x="0" y="0"/>
              </a:moveTo>
              <a:lnTo>
                <a:pt x="0" y="2918139"/>
              </a:lnTo>
              <a:lnTo>
                <a:pt x="169004" y="291813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11D6F4-91A0-4B78-A3C5-89A70B9BC176}">
      <dsp:nvSpPr>
        <dsp:cNvPr id="0" name=""/>
        <dsp:cNvSpPr/>
      </dsp:nvSpPr>
      <dsp:spPr>
        <a:xfrm>
          <a:off x="7243229" y="1597063"/>
          <a:ext cx="169004" cy="2118186"/>
        </a:xfrm>
        <a:custGeom>
          <a:avLst/>
          <a:gdLst/>
          <a:ahLst/>
          <a:cxnLst/>
          <a:rect l="0" t="0" r="0" b="0"/>
          <a:pathLst>
            <a:path>
              <a:moveTo>
                <a:pt x="0" y="0"/>
              </a:moveTo>
              <a:lnTo>
                <a:pt x="0" y="2118186"/>
              </a:lnTo>
              <a:lnTo>
                <a:pt x="169004" y="211818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CEE46A-DBFD-486E-9CD6-F2BE83BFBEF6}">
      <dsp:nvSpPr>
        <dsp:cNvPr id="0" name=""/>
        <dsp:cNvSpPr/>
      </dsp:nvSpPr>
      <dsp:spPr>
        <a:xfrm>
          <a:off x="7243229" y="1597063"/>
          <a:ext cx="169004" cy="1318232"/>
        </a:xfrm>
        <a:custGeom>
          <a:avLst/>
          <a:gdLst/>
          <a:ahLst/>
          <a:cxnLst/>
          <a:rect l="0" t="0" r="0" b="0"/>
          <a:pathLst>
            <a:path>
              <a:moveTo>
                <a:pt x="0" y="0"/>
              </a:moveTo>
              <a:lnTo>
                <a:pt x="0" y="1318232"/>
              </a:lnTo>
              <a:lnTo>
                <a:pt x="169004" y="131823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9D7A4-02F8-4637-9E0E-D7E70F0F6F82}">
      <dsp:nvSpPr>
        <dsp:cNvPr id="0" name=""/>
        <dsp:cNvSpPr/>
      </dsp:nvSpPr>
      <dsp:spPr>
        <a:xfrm>
          <a:off x="7243229" y="1597063"/>
          <a:ext cx="169004" cy="518279"/>
        </a:xfrm>
        <a:custGeom>
          <a:avLst/>
          <a:gdLst/>
          <a:ahLst/>
          <a:cxnLst/>
          <a:rect l="0" t="0" r="0" b="0"/>
          <a:pathLst>
            <a:path>
              <a:moveTo>
                <a:pt x="0" y="0"/>
              </a:moveTo>
              <a:lnTo>
                <a:pt x="0" y="518279"/>
              </a:lnTo>
              <a:lnTo>
                <a:pt x="169004" y="51827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7557F4-854B-4065-BC6C-5582ED05F319}">
      <dsp:nvSpPr>
        <dsp:cNvPr id="0" name=""/>
        <dsp:cNvSpPr/>
      </dsp:nvSpPr>
      <dsp:spPr>
        <a:xfrm>
          <a:off x="5799672" y="909426"/>
          <a:ext cx="1894234" cy="91440"/>
        </a:xfrm>
        <a:custGeom>
          <a:avLst/>
          <a:gdLst/>
          <a:ahLst/>
          <a:cxnLst/>
          <a:rect l="0" t="0" r="0" b="0"/>
          <a:pathLst>
            <a:path>
              <a:moveTo>
                <a:pt x="0" y="45720"/>
              </a:moveTo>
              <a:lnTo>
                <a:pt x="1894234" y="45720"/>
              </a:lnTo>
              <a:lnTo>
                <a:pt x="1894234" y="1242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A1EE15-C160-D549-A428-13EB2B59D059}">
      <dsp:nvSpPr>
        <dsp:cNvPr id="0" name=""/>
        <dsp:cNvSpPr/>
      </dsp:nvSpPr>
      <dsp:spPr>
        <a:xfrm>
          <a:off x="5879928" y="1597063"/>
          <a:ext cx="169004" cy="2918139"/>
        </a:xfrm>
        <a:custGeom>
          <a:avLst/>
          <a:gdLst/>
          <a:ahLst/>
          <a:cxnLst/>
          <a:rect l="0" t="0" r="0" b="0"/>
          <a:pathLst>
            <a:path>
              <a:moveTo>
                <a:pt x="0" y="0"/>
              </a:moveTo>
              <a:lnTo>
                <a:pt x="0" y="2918139"/>
              </a:lnTo>
              <a:lnTo>
                <a:pt x="169004" y="2918139"/>
              </a:lnTo>
            </a:path>
          </a:pathLst>
        </a:custGeom>
        <a:noFill/>
        <a:ln w="127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0EED174F-1B4F-BD4E-8F48-7BA8E514F7D2}">
      <dsp:nvSpPr>
        <dsp:cNvPr id="0" name=""/>
        <dsp:cNvSpPr/>
      </dsp:nvSpPr>
      <dsp:spPr>
        <a:xfrm>
          <a:off x="5879928" y="1597063"/>
          <a:ext cx="169004" cy="2118186"/>
        </a:xfrm>
        <a:custGeom>
          <a:avLst/>
          <a:gdLst/>
          <a:ahLst/>
          <a:cxnLst/>
          <a:rect l="0" t="0" r="0" b="0"/>
          <a:pathLst>
            <a:path>
              <a:moveTo>
                <a:pt x="0" y="0"/>
              </a:moveTo>
              <a:lnTo>
                <a:pt x="0" y="2118186"/>
              </a:lnTo>
              <a:lnTo>
                <a:pt x="169004" y="2118186"/>
              </a:lnTo>
            </a:path>
          </a:pathLst>
        </a:custGeom>
        <a:noFill/>
        <a:ln w="254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D9DD9C5B-47FD-4A15-AB48-D57E372BADA9}">
      <dsp:nvSpPr>
        <dsp:cNvPr id="0" name=""/>
        <dsp:cNvSpPr/>
      </dsp:nvSpPr>
      <dsp:spPr>
        <a:xfrm>
          <a:off x="5879928" y="1597063"/>
          <a:ext cx="169004" cy="1318232"/>
        </a:xfrm>
        <a:custGeom>
          <a:avLst/>
          <a:gdLst/>
          <a:ahLst/>
          <a:cxnLst/>
          <a:rect l="0" t="0" r="0" b="0"/>
          <a:pathLst>
            <a:path>
              <a:moveTo>
                <a:pt x="0" y="0"/>
              </a:moveTo>
              <a:lnTo>
                <a:pt x="0" y="1318232"/>
              </a:lnTo>
              <a:lnTo>
                <a:pt x="169004" y="1318232"/>
              </a:lnTo>
            </a:path>
          </a:pathLst>
        </a:custGeom>
        <a:noFill/>
        <a:ln w="254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F00366D9-0FEC-48C1-A99C-D482203EB72B}">
      <dsp:nvSpPr>
        <dsp:cNvPr id="0" name=""/>
        <dsp:cNvSpPr/>
      </dsp:nvSpPr>
      <dsp:spPr>
        <a:xfrm>
          <a:off x="5879928" y="1597063"/>
          <a:ext cx="169004" cy="518279"/>
        </a:xfrm>
        <a:custGeom>
          <a:avLst/>
          <a:gdLst/>
          <a:ahLst/>
          <a:cxnLst/>
          <a:rect l="0" t="0" r="0" b="0"/>
          <a:pathLst>
            <a:path>
              <a:moveTo>
                <a:pt x="0" y="0"/>
              </a:moveTo>
              <a:lnTo>
                <a:pt x="0" y="518279"/>
              </a:lnTo>
              <a:lnTo>
                <a:pt x="169004" y="518279"/>
              </a:lnTo>
            </a:path>
          </a:pathLst>
        </a:custGeom>
        <a:noFill/>
        <a:ln w="25400" cap="flat" cmpd="sng" algn="ctr">
          <a:solidFill>
            <a:scrgbClr r="0" g="0" b="0"/>
          </a:solidFill>
          <a:prstDash val="sysDash"/>
          <a:miter lim="800000"/>
        </a:ln>
        <a:effectLst/>
      </dsp:spPr>
      <dsp:style>
        <a:lnRef idx="2">
          <a:scrgbClr r="0" g="0" b="0"/>
        </a:lnRef>
        <a:fillRef idx="0">
          <a:scrgbClr r="0" g="0" b="0"/>
        </a:fillRef>
        <a:effectRef idx="0">
          <a:scrgbClr r="0" g="0" b="0"/>
        </a:effectRef>
        <a:fontRef idx="minor"/>
      </dsp:style>
    </dsp:sp>
    <dsp:sp modelId="{E618D568-F3D6-47BE-8F61-F82EEB90A4A1}">
      <dsp:nvSpPr>
        <dsp:cNvPr id="0" name=""/>
        <dsp:cNvSpPr/>
      </dsp:nvSpPr>
      <dsp:spPr>
        <a:xfrm>
          <a:off x="5799672" y="909426"/>
          <a:ext cx="530933" cy="91440"/>
        </a:xfrm>
        <a:custGeom>
          <a:avLst/>
          <a:gdLst/>
          <a:ahLst/>
          <a:cxnLst/>
          <a:rect l="0" t="0" r="0" b="0"/>
          <a:pathLst>
            <a:path>
              <a:moveTo>
                <a:pt x="0" y="45720"/>
              </a:moveTo>
              <a:lnTo>
                <a:pt x="530933" y="45720"/>
              </a:lnTo>
              <a:lnTo>
                <a:pt x="530933" y="1242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A09692-629C-9B4B-BDA0-84176E21E809}">
      <dsp:nvSpPr>
        <dsp:cNvPr id="0" name=""/>
        <dsp:cNvSpPr/>
      </dsp:nvSpPr>
      <dsp:spPr>
        <a:xfrm>
          <a:off x="4449026" y="1597063"/>
          <a:ext cx="118302" cy="2918139"/>
        </a:xfrm>
        <a:custGeom>
          <a:avLst/>
          <a:gdLst/>
          <a:ahLst/>
          <a:cxnLst/>
          <a:rect l="0" t="0" r="0" b="0"/>
          <a:pathLst>
            <a:path>
              <a:moveTo>
                <a:pt x="118302" y="0"/>
              </a:moveTo>
              <a:lnTo>
                <a:pt x="118302" y="2918139"/>
              </a:lnTo>
              <a:lnTo>
                <a:pt x="0" y="291813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465B1F-2F41-E64D-A165-5C59B5C8DE22}">
      <dsp:nvSpPr>
        <dsp:cNvPr id="0" name=""/>
        <dsp:cNvSpPr/>
      </dsp:nvSpPr>
      <dsp:spPr>
        <a:xfrm>
          <a:off x="4567329" y="1597063"/>
          <a:ext cx="118302" cy="2118186"/>
        </a:xfrm>
        <a:custGeom>
          <a:avLst/>
          <a:gdLst/>
          <a:ahLst/>
          <a:cxnLst/>
          <a:rect l="0" t="0" r="0" b="0"/>
          <a:pathLst>
            <a:path>
              <a:moveTo>
                <a:pt x="0" y="0"/>
              </a:moveTo>
              <a:lnTo>
                <a:pt x="0" y="2118186"/>
              </a:lnTo>
              <a:lnTo>
                <a:pt x="118302" y="211818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B71F1B-F6A2-6947-A188-5A4D064A4304}">
      <dsp:nvSpPr>
        <dsp:cNvPr id="0" name=""/>
        <dsp:cNvSpPr/>
      </dsp:nvSpPr>
      <dsp:spPr>
        <a:xfrm>
          <a:off x="4449026" y="1597063"/>
          <a:ext cx="118302" cy="2118186"/>
        </a:xfrm>
        <a:custGeom>
          <a:avLst/>
          <a:gdLst/>
          <a:ahLst/>
          <a:cxnLst/>
          <a:rect l="0" t="0" r="0" b="0"/>
          <a:pathLst>
            <a:path>
              <a:moveTo>
                <a:pt x="118302" y="0"/>
              </a:moveTo>
              <a:lnTo>
                <a:pt x="118302" y="2118186"/>
              </a:lnTo>
              <a:lnTo>
                <a:pt x="0" y="211818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41979E-66E0-EA40-A4F8-3E1075E0E650}">
      <dsp:nvSpPr>
        <dsp:cNvPr id="0" name=""/>
        <dsp:cNvSpPr/>
      </dsp:nvSpPr>
      <dsp:spPr>
        <a:xfrm>
          <a:off x="4567329" y="1597063"/>
          <a:ext cx="118302" cy="1318232"/>
        </a:xfrm>
        <a:custGeom>
          <a:avLst/>
          <a:gdLst/>
          <a:ahLst/>
          <a:cxnLst/>
          <a:rect l="0" t="0" r="0" b="0"/>
          <a:pathLst>
            <a:path>
              <a:moveTo>
                <a:pt x="0" y="0"/>
              </a:moveTo>
              <a:lnTo>
                <a:pt x="0" y="1318232"/>
              </a:lnTo>
              <a:lnTo>
                <a:pt x="118302" y="131823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7443AA-4BE3-234C-8E21-C834C01A725C}">
      <dsp:nvSpPr>
        <dsp:cNvPr id="0" name=""/>
        <dsp:cNvSpPr/>
      </dsp:nvSpPr>
      <dsp:spPr>
        <a:xfrm>
          <a:off x="4449026" y="1597063"/>
          <a:ext cx="118302" cy="1318232"/>
        </a:xfrm>
        <a:custGeom>
          <a:avLst/>
          <a:gdLst/>
          <a:ahLst/>
          <a:cxnLst/>
          <a:rect l="0" t="0" r="0" b="0"/>
          <a:pathLst>
            <a:path>
              <a:moveTo>
                <a:pt x="118302" y="0"/>
              </a:moveTo>
              <a:lnTo>
                <a:pt x="118302" y="1318232"/>
              </a:lnTo>
              <a:lnTo>
                <a:pt x="0" y="131823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611615-360E-CC41-AF07-DA666E948FC1}">
      <dsp:nvSpPr>
        <dsp:cNvPr id="0" name=""/>
        <dsp:cNvSpPr/>
      </dsp:nvSpPr>
      <dsp:spPr>
        <a:xfrm>
          <a:off x="4567329" y="1597063"/>
          <a:ext cx="118302" cy="518279"/>
        </a:xfrm>
        <a:custGeom>
          <a:avLst/>
          <a:gdLst/>
          <a:ahLst/>
          <a:cxnLst/>
          <a:rect l="0" t="0" r="0" b="0"/>
          <a:pathLst>
            <a:path>
              <a:moveTo>
                <a:pt x="0" y="0"/>
              </a:moveTo>
              <a:lnTo>
                <a:pt x="0" y="518279"/>
              </a:lnTo>
              <a:lnTo>
                <a:pt x="118302" y="51827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398A60-B916-3C4E-8807-619A2DDDF680}">
      <dsp:nvSpPr>
        <dsp:cNvPr id="0" name=""/>
        <dsp:cNvSpPr/>
      </dsp:nvSpPr>
      <dsp:spPr>
        <a:xfrm>
          <a:off x="4449026" y="1597063"/>
          <a:ext cx="118302" cy="518279"/>
        </a:xfrm>
        <a:custGeom>
          <a:avLst/>
          <a:gdLst/>
          <a:ahLst/>
          <a:cxnLst/>
          <a:rect l="0" t="0" r="0" b="0"/>
          <a:pathLst>
            <a:path>
              <a:moveTo>
                <a:pt x="118302" y="0"/>
              </a:moveTo>
              <a:lnTo>
                <a:pt x="118302" y="518279"/>
              </a:lnTo>
              <a:lnTo>
                <a:pt x="0" y="51827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CC9C59-9CF0-455F-9914-061DE2291957}">
      <dsp:nvSpPr>
        <dsp:cNvPr id="0" name=""/>
        <dsp:cNvSpPr/>
      </dsp:nvSpPr>
      <dsp:spPr>
        <a:xfrm>
          <a:off x="4567329" y="909426"/>
          <a:ext cx="1232343" cy="91440"/>
        </a:xfrm>
        <a:custGeom>
          <a:avLst/>
          <a:gdLst/>
          <a:ahLst/>
          <a:cxnLst/>
          <a:rect l="0" t="0" r="0" b="0"/>
          <a:pathLst>
            <a:path>
              <a:moveTo>
                <a:pt x="1232343" y="45720"/>
              </a:moveTo>
              <a:lnTo>
                <a:pt x="0" y="45720"/>
              </a:lnTo>
              <a:lnTo>
                <a:pt x="0" y="1242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B62F3D-7D90-496B-9622-9F40AECE77E1}">
      <dsp:nvSpPr>
        <dsp:cNvPr id="0" name=""/>
        <dsp:cNvSpPr/>
      </dsp:nvSpPr>
      <dsp:spPr>
        <a:xfrm>
          <a:off x="1764356" y="1549985"/>
          <a:ext cx="194674" cy="2118186"/>
        </a:xfrm>
        <a:custGeom>
          <a:avLst/>
          <a:gdLst/>
          <a:ahLst/>
          <a:cxnLst/>
          <a:rect l="0" t="0" r="0" b="0"/>
          <a:pathLst>
            <a:path>
              <a:moveTo>
                <a:pt x="0" y="0"/>
              </a:moveTo>
              <a:lnTo>
                <a:pt x="0" y="2118186"/>
              </a:lnTo>
              <a:lnTo>
                <a:pt x="194674" y="211818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AB8901-5056-4B5A-AE9E-5075CA44E9FB}">
      <dsp:nvSpPr>
        <dsp:cNvPr id="0" name=""/>
        <dsp:cNvSpPr/>
      </dsp:nvSpPr>
      <dsp:spPr>
        <a:xfrm>
          <a:off x="1764356" y="1549985"/>
          <a:ext cx="194674" cy="1318232"/>
        </a:xfrm>
        <a:custGeom>
          <a:avLst/>
          <a:gdLst/>
          <a:ahLst/>
          <a:cxnLst/>
          <a:rect l="0" t="0" r="0" b="0"/>
          <a:pathLst>
            <a:path>
              <a:moveTo>
                <a:pt x="0" y="0"/>
              </a:moveTo>
              <a:lnTo>
                <a:pt x="0" y="1318232"/>
              </a:lnTo>
              <a:lnTo>
                <a:pt x="194674" y="131823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D27810-AE44-476C-94B2-8025C4E1DFA5}">
      <dsp:nvSpPr>
        <dsp:cNvPr id="0" name=""/>
        <dsp:cNvSpPr/>
      </dsp:nvSpPr>
      <dsp:spPr>
        <a:xfrm>
          <a:off x="1764356" y="1549985"/>
          <a:ext cx="194674" cy="518279"/>
        </a:xfrm>
        <a:custGeom>
          <a:avLst/>
          <a:gdLst/>
          <a:ahLst/>
          <a:cxnLst/>
          <a:rect l="0" t="0" r="0" b="0"/>
          <a:pathLst>
            <a:path>
              <a:moveTo>
                <a:pt x="0" y="0"/>
              </a:moveTo>
              <a:lnTo>
                <a:pt x="0" y="518279"/>
              </a:lnTo>
              <a:lnTo>
                <a:pt x="194674" y="51827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4B5505-F08B-4BAA-BA7C-C66DCF7D408D}">
      <dsp:nvSpPr>
        <dsp:cNvPr id="0" name=""/>
        <dsp:cNvSpPr/>
      </dsp:nvSpPr>
      <dsp:spPr>
        <a:xfrm>
          <a:off x="2283487" y="909426"/>
          <a:ext cx="3516184" cy="91440"/>
        </a:xfrm>
        <a:custGeom>
          <a:avLst/>
          <a:gdLst/>
          <a:ahLst/>
          <a:cxnLst/>
          <a:rect l="0" t="0" r="0" b="0"/>
          <a:pathLst>
            <a:path>
              <a:moveTo>
                <a:pt x="3516184" y="45720"/>
              </a:moveTo>
              <a:lnTo>
                <a:pt x="0" y="45720"/>
              </a:lnTo>
              <a:lnTo>
                <a:pt x="0" y="1242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60B890-BFAD-4E52-A1B4-4DFB7170CD80}">
      <dsp:nvSpPr>
        <dsp:cNvPr id="0" name=""/>
        <dsp:cNvSpPr/>
      </dsp:nvSpPr>
      <dsp:spPr>
        <a:xfrm>
          <a:off x="383942" y="1597063"/>
          <a:ext cx="169004" cy="2918139"/>
        </a:xfrm>
        <a:custGeom>
          <a:avLst/>
          <a:gdLst/>
          <a:ahLst/>
          <a:cxnLst/>
          <a:rect l="0" t="0" r="0" b="0"/>
          <a:pathLst>
            <a:path>
              <a:moveTo>
                <a:pt x="0" y="0"/>
              </a:moveTo>
              <a:lnTo>
                <a:pt x="0" y="2918139"/>
              </a:lnTo>
              <a:lnTo>
                <a:pt x="169004" y="291813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FC5343-581F-4D14-A965-25AAD88D79AA}">
      <dsp:nvSpPr>
        <dsp:cNvPr id="0" name=""/>
        <dsp:cNvSpPr/>
      </dsp:nvSpPr>
      <dsp:spPr>
        <a:xfrm>
          <a:off x="383942" y="1597063"/>
          <a:ext cx="169004" cy="2118186"/>
        </a:xfrm>
        <a:custGeom>
          <a:avLst/>
          <a:gdLst/>
          <a:ahLst/>
          <a:cxnLst/>
          <a:rect l="0" t="0" r="0" b="0"/>
          <a:pathLst>
            <a:path>
              <a:moveTo>
                <a:pt x="0" y="0"/>
              </a:moveTo>
              <a:lnTo>
                <a:pt x="0" y="2118186"/>
              </a:lnTo>
              <a:lnTo>
                <a:pt x="169004" y="211818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9EC381-579F-48DF-9C0A-27BE77B16DA1}">
      <dsp:nvSpPr>
        <dsp:cNvPr id="0" name=""/>
        <dsp:cNvSpPr/>
      </dsp:nvSpPr>
      <dsp:spPr>
        <a:xfrm>
          <a:off x="383942" y="1597063"/>
          <a:ext cx="169004" cy="1318232"/>
        </a:xfrm>
        <a:custGeom>
          <a:avLst/>
          <a:gdLst/>
          <a:ahLst/>
          <a:cxnLst/>
          <a:rect l="0" t="0" r="0" b="0"/>
          <a:pathLst>
            <a:path>
              <a:moveTo>
                <a:pt x="0" y="0"/>
              </a:moveTo>
              <a:lnTo>
                <a:pt x="0" y="1318232"/>
              </a:lnTo>
              <a:lnTo>
                <a:pt x="169004" y="131823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7D0B57-D46B-43FB-A447-BDBFF288A016}">
      <dsp:nvSpPr>
        <dsp:cNvPr id="0" name=""/>
        <dsp:cNvSpPr/>
      </dsp:nvSpPr>
      <dsp:spPr>
        <a:xfrm>
          <a:off x="383942" y="1597063"/>
          <a:ext cx="169004" cy="518279"/>
        </a:xfrm>
        <a:custGeom>
          <a:avLst/>
          <a:gdLst/>
          <a:ahLst/>
          <a:cxnLst/>
          <a:rect l="0" t="0" r="0" b="0"/>
          <a:pathLst>
            <a:path>
              <a:moveTo>
                <a:pt x="0" y="0"/>
              </a:moveTo>
              <a:lnTo>
                <a:pt x="0" y="518279"/>
              </a:lnTo>
              <a:lnTo>
                <a:pt x="169004" y="51827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FB142D-C7F3-49C8-81BC-7BA5C731B0D7}">
      <dsp:nvSpPr>
        <dsp:cNvPr id="0" name=""/>
        <dsp:cNvSpPr/>
      </dsp:nvSpPr>
      <dsp:spPr>
        <a:xfrm>
          <a:off x="834620" y="909426"/>
          <a:ext cx="4965052" cy="91440"/>
        </a:xfrm>
        <a:custGeom>
          <a:avLst/>
          <a:gdLst/>
          <a:ahLst/>
          <a:cxnLst/>
          <a:rect l="0" t="0" r="0" b="0"/>
          <a:pathLst>
            <a:path>
              <a:moveTo>
                <a:pt x="4965052" y="45720"/>
              </a:moveTo>
              <a:lnTo>
                <a:pt x="0" y="45720"/>
              </a:lnTo>
              <a:lnTo>
                <a:pt x="0" y="1242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A8748-DC09-4363-988C-E5DDFC781851}">
      <dsp:nvSpPr>
        <dsp:cNvPr id="0" name=""/>
        <dsp:cNvSpPr/>
      </dsp:nvSpPr>
      <dsp:spPr>
        <a:xfrm>
          <a:off x="1973507" y="158466"/>
          <a:ext cx="7652330" cy="796680"/>
        </a:xfrm>
        <a:prstGeom prst="rect">
          <a:avLst/>
        </a:prstGeom>
        <a:solidFill>
          <a:schemeClr val="accent4"/>
        </a:solidFill>
        <a:ln w="12700" cap="flat" cmpd="sng" algn="ctr">
          <a:solidFill>
            <a:schemeClr val="accent4">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15240" rIns="15240" bIns="15240" numCol="1" spcCol="1270" anchor="ctr" anchorCtr="0">
          <a:noAutofit/>
        </a:bodyPr>
        <a:lstStyle/>
        <a:p>
          <a:pPr marL="0" lvl="0" indent="0" algn="ctr" defTabSz="1066800">
            <a:lnSpc>
              <a:spcPct val="90000"/>
            </a:lnSpc>
            <a:spcBef>
              <a:spcPct val="0"/>
            </a:spcBef>
            <a:spcAft>
              <a:spcPct val="35000"/>
            </a:spcAft>
            <a:buNone/>
          </a:pPr>
          <a:r>
            <a:rPr lang="en-AU" sz="2400" kern="1200"/>
            <a:t>Discovery Statistics  (Helena Geys-BE)</a:t>
          </a:r>
        </a:p>
      </dsp:txBody>
      <dsp:txXfrm>
        <a:off x="1973507" y="158466"/>
        <a:ext cx="7652330" cy="796680"/>
      </dsp:txXfrm>
    </dsp:sp>
    <dsp:sp modelId="{6C3E089C-67CE-4B63-8F51-D2EF2A1A1488}">
      <dsp:nvSpPr>
        <dsp:cNvPr id="0" name=""/>
        <dsp:cNvSpPr/>
      </dsp:nvSpPr>
      <dsp:spPr>
        <a:xfrm>
          <a:off x="2309588" y="197786"/>
          <a:ext cx="338008" cy="450677"/>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39000" contrast="-3000"/>
                    </a14:imgEffect>
                  </a14:imgLayer>
                </a14:imgProps>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B3349F-2416-4C54-A03F-A7A48AFD7BAA}">
      <dsp:nvSpPr>
        <dsp:cNvPr id="0" name=""/>
        <dsp:cNvSpPr/>
      </dsp:nvSpPr>
      <dsp:spPr>
        <a:xfrm>
          <a:off x="271272" y="1033716"/>
          <a:ext cx="1126694" cy="563347"/>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Cross-TA</a:t>
          </a:r>
        </a:p>
        <a:p>
          <a:pPr marL="0" lvl="0" indent="0" algn="ctr" defTabSz="466725">
            <a:lnSpc>
              <a:spcPct val="90000"/>
            </a:lnSpc>
            <a:spcBef>
              <a:spcPct val="0"/>
            </a:spcBef>
            <a:spcAft>
              <a:spcPct val="35000"/>
            </a:spcAft>
            <a:buNone/>
          </a:pPr>
          <a:r>
            <a:rPr lang="en-US" sz="700" kern="1200"/>
            <a:t>(Helena Geys-BE)</a:t>
          </a:r>
          <a:endParaRPr lang="en-AU" sz="700" kern="1200"/>
        </a:p>
      </dsp:txBody>
      <dsp:txXfrm>
        <a:off x="271272" y="1033716"/>
        <a:ext cx="1126694" cy="563347"/>
      </dsp:txXfrm>
    </dsp:sp>
    <dsp:sp modelId="{EDA04D89-E82A-4C6D-901C-84731252AA03}">
      <dsp:nvSpPr>
        <dsp:cNvPr id="0" name=""/>
        <dsp:cNvSpPr/>
      </dsp:nvSpPr>
      <dsp:spPr>
        <a:xfrm>
          <a:off x="327607" y="1090051"/>
          <a:ext cx="338008" cy="450677"/>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39000" contrast="-3000"/>
                    </a14:imgEffect>
                  </a14:imgLayer>
                </a14:imgProps>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66B7C3-314E-4B56-BF8A-68B8B6FF5D93}">
      <dsp:nvSpPr>
        <dsp:cNvPr id="0" name=""/>
        <dsp:cNvSpPr/>
      </dsp:nvSpPr>
      <dsp:spPr>
        <a:xfrm>
          <a:off x="552946" y="1833669"/>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US" sz="700" u="sng" kern="1200"/>
            <a:t>Fetene Tekle-BE</a:t>
          </a:r>
          <a:endParaRPr lang="en-AU" sz="700" u="sng" kern="1200"/>
        </a:p>
      </dsp:txBody>
      <dsp:txXfrm>
        <a:off x="552946" y="1833669"/>
        <a:ext cx="1126694" cy="563347"/>
      </dsp:txXfrm>
    </dsp:sp>
    <dsp:sp modelId="{03EF9C74-4724-4649-A04E-9D2A3C97E3E1}">
      <dsp:nvSpPr>
        <dsp:cNvPr id="0" name=""/>
        <dsp:cNvSpPr/>
      </dsp:nvSpPr>
      <dsp:spPr>
        <a:xfrm>
          <a:off x="635554" y="1863730"/>
          <a:ext cx="338008" cy="450677"/>
        </a:xfrm>
        <a:prstGeom prst="rect">
          <a:avLst/>
        </a:prstGeom>
        <a:blipFill rotWithShape="1">
          <a:blip xmlns:r="http://schemas.openxmlformats.org/officeDocument/2006/relationships" r:embed="rId3"/>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64488-7087-4053-9BA6-3BFB7810D118}">
      <dsp:nvSpPr>
        <dsp:cNvPr id="0" name=""/>
        <dsp:cNvSpPr/>
      </dsp:nvSpPr>
      <dsp:spPr>
        <a:xfrm>
          <a:off x="552946" y="2633623"/>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Kanaka Tatikola-SH</a:t>
          </a:r>
          <a:endParaRPr lang="en-AU" sz="700" kern="1200"/>
        </a:p>
      </dsp:txBody>
      <dsp:txXfrm>
        <a:off x="552946" y="2633623"/>
        <a:ext cx="1126694" cy="563347"/>
      </dsp:txXfrm>
    </dsp:sp>
    <dsp:sp modelId="{D742C07E-46C8-4997-A175-C92DF84AF5FE}">
      <dsp:nvSpPr>
        <dsp:cNvPr id="0" name=""/>
        <dsp:cNvSpPr/>
      </dsp:nvSpPr>
      <dsp:spPr>
        <a:xfrm>
          <a:off x="609281" y="2689957"/>
          <a:ext cx="338008" cy="450677"/>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0AF55E-DD85-4EBA-B072-EE05086DDADB}">
      <dsp:nvSpPr>
        <dsp:cNvPr id="0" name=""/>
        <dsp:cNvSpPr/>
      </dsp:nvSpPr>
      <dsp:spPr>
        <a:xfrm>
          <a:off x="552946" y="3433576"/>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Koen Van Den </a:t>
          </a:r>
          <a:r>
            <a:rPr lang="en-US" sz="700" kern="1200" err="1"/>
            <a:t>Berghe</a:t>
          </a:r>
          <a:r>
            <a:rPr lang="en-US" sz="700" kern="1200"/>
            <a:t>-BE</a:t>
          </a:r>
          <a:endParaRPr lang="en-AU" sz="700" kern="1200"/>
        </a:p>
      </dsp:txBody>
      <dsp:txXfrm>
        <a:off x="552946" y="3433576"/>
        <a:ext cx="1126694" cy="563347"/>
      </dsp:txXfrm>
    </dsp:sp>
    <dsp:sp modelId="{33EE0725-5FB1-4D6B-9749-74DDF4589525}">
      <dsp:nvSpPr>
        <dsp:cNvPr id="0" name=""/>
        <dsp:cNvSpPr/>
      </dsp:nvSpPr>
      <dsp:spPr>
        <a:xfrm>
          <a:off x="609281" y="3489911"/>
          <a:ext cx="338008" cy="45067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0C0544-3763-4892-A320-D8612D9E4876}">
      <dsp:nvSpPr>
        <dsp:cNvPr id="0" name=""/>
        <dsp:cNvSpPr/>
      </dsp:nvSpPr>
      <dsp:spPr>
        <a:xfrm>
          <a:off x="552946" y="4233529"/>
          <a:ext cx="1126694" cy="563347"/>
        </a:xfrm>
        <a:prstGeom prst="rect">
          <a:avLst/>
        </a:prstGeom>
        <a:solidFill>
          <a:srgbClr val="003479">
            <a:lumMod val="75000"/>
          </a:srgbClr>
        </a:solidFill>
        <a:ln w="254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888"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Vahid Nassiri (Open Analytics, Belgium)</a:t>
          </a:r>
          <a:endParaRPr lang="en-AU" sz="700" kern="1200"/>
        </a:p>
      </dsp:txBody>
      <dsp:txXfrm>
        <a:off x="552946" y="4233529"/>
        <a:ext cx="1126694" cy="563347"/>
      </dsp:txXfrm>
    </dsp:sp>
    <dsp:sp modelId="{4A6C9E4F-3804-4BC6-A746-4C47FFFFAD2C}">
      <dsp:nvSpPr>
        <dsp:cNvPr id="0" name=""/>
        <dsp:cNvSpPr/>
      </dsp:nvSpPr>
      <dsp:spPr>
        <a:xfrm>
          <a:off x="609281" y="4289864"/>
          <a:ext cx="338008" cy="450677"/>
        </a:xfrm>
        <a:prstGeom prst="rect">
          <a:avLst/>
        </a:prstGeom>
        <a:solidFill>
          <a:schemeClr val="accent5">
            <a:tint val="50000"/>
            <a:hueOff val="-928476"/>
            <a:satOff val="-3517"/>
            <a:lumOff val="11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A1647F-EA6B-4728-AD9B-36586FE08754}">
      <dsp:nvSpPr>
        <dsp:cNvPr id="0" name=""/>
        <dsp:cNvSpPr/>
      </dsp:nvSpPr>
      <dsp:spPr>
        <a:xfrm>
          <a:off x="1634573" y="1033716"/>
          <a:ext cx="1297828" cy="516268"/>
        </a:xfrm>
        <a:prstGeom prst="rect">
          <a:avLst/>
        </a:prstGeom>
        <a:solidFill>
          <a:srgbClr val="7030A0"/>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490" tIns="6985" rIns="6985" bIns="6985" numCol="1" spcCol="1270" anchor="ctr" anchorCtr="0">
          <a:noAutofit/>
        </a:bodyPr>
        <a:lstStyle/>
        <a:p>
          <a:pPr marL="0" lvl="0" indent="0" algn="ctr" defTabSz="466725">
            <a:lnSpc>
              <a:spcPct val="90000"/>
            </a:lnSpc>
            <a:spcBef>
              <a:spcPct val="0"/>
            </a:spcBef>
            <a:spcAft>
              <a:spcPct val="35000"/>
            </a:spcAft>
            <a:buNone/>
          </a:pPr>
          <a:r>
            <a:rPr lang="en-AU" sz="1050" kern="1200">
              <a:solidFill>
                <a:srgbClr val="FFFFFF"/>
              </a:solidFill>
              <a:latin typeface="Calibri"/>
              <a:ea typeface="+mn-ea"/>
              <a:cs typeface="+mn-cs"/>
            </a:rPr>
            <a:t>Immunology</a:t>
          </a:r>
          <a:r>
            <a:rPr lang="en-AU" sz="1050" kern="1200"/>
            <a:t> </a:t>
          </a:r>
        </a:p>
        <a:p>
          <a:pPr marL="0" lvl="0" indent="0" algn="ctr" defTabSz="466725">
            <a:lnSpc>
              <a:spcPct val="90000"/>
            </a:lnSpc>
            <a:spcBef>
              <a:spcPct val="0"/>
            </a:spcBef>
            <a:spcAft>
              <a:spcPct val="35000"/>
            </a:spcAft>
            <a:buNone/>
          </a:pPr>
          <a:r>
            <a:rPr lang="en-AU" sz="1050" kern="1200"/>
            <a:t> </a:t>
          </a:r>
          <a:r>
            <a:rPr lang="en-AU" sz="700" kern="1200"/>
            <a:t>(</a:t>
          </a:r>
          <a:r>
            <a:rPr lang="en-AU" sz="700" kern="1200">
              <a:solidFill>
                <a:srgbClr val="FFFFFF"/>
              </a:solidFill>
              <a:latin typeface="Calibri"/>
              <a:ea typeface="+mn-ea"/>
              <a:cs typeface="+mn-cs"/>
            </a:rPr>
            <a:t>Jocelyn Sendecki-SH</a:t>
          </a:r>
          <a:r>
            <a:rPr lang="en-AU" sz="700" kern="1200"/>
            <a:t>)</a:t>
          </a:r>
        </a:p>
      </dsp:txBody>
      <dsp:txXfrm>
        <a:off x="1634573" y="1033716"/>
        <a:ext cx="1297828" cy="516268"/>
      </dsp:txXfrm>
    </dsp:sp>
    <dsp:sp modelId="{2E6C2F0A-E4B9-4B2C-8A31-4EAD4E697B75}">
      <dsp:nvSpPr>
        <dsp:cNvPr id="0" name=""/>
        <dsp:cNvSpPr/>
      </dsp:nvSpPr>
      <dsp:spPr>
        <a:xfrm>
          <a:off x="1726970" y="1066254"/>
          <a:ext cx="338008" cy="450677"/>
        </a:xfrm>
        <a:prstGeom prst="rect">
          <a:avLst/>
        </a:prstGeom>
        <a:blipFill rotWithShape="1">
          <a:blip xmlns:r="http://schemas.openxmlformats.org/officeDocument/2006/relationships" r:embed="rId6"/>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F6B8C-0F3C-41B9-BFDD-2D7974B805A5}">
      <dsp:nvSpPr>
        <dsp:cNvPr id="0" name=""/>
        <dsp:cNvSpPr/>
      </dsp:nvSpPr>
      <dsp:spPr>
        <a:xfrm>
          <a:off x="1959030" y="1786590"/>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Davit Sargsyan-SH</a:t>
          </a:r>
        </a:p>
      </dsp:txBody>
      <dsp:txXfrm>
        <a:off x="1959030" y="1786590"/>
        <a:ext cx="1126694" cy="563347"/>
      </dsp:txXfrm>
    </dsp:sp>
    <dsp:sp modelId="{0708D114-FCDA-4060-BC90-FD5C7D88C656}">
      <dsp:nvSpPr>
        <dsp:cNvPr id="0" name=""/>
        <dsp:cNvSpPr/>
      </dsp:nvSpPr>
      <dsp:spPr>
        <a:xfrm>
          <a:off x="2015365" y="1842925"/>
          <a:ext cx="338008" cy="450677"/>
        </a:xfrm>
        <a:prstGeom prst="rect">
          <a:avLst/>
        </a:prstGeom>
        <a:blipFill rotWithShape="1">
          <a:blip xmlns:r="http://schemas.openxmlformats.org/officeDocument/2006/relationships" r:embed="rId7"/>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0B59C6-6EF8-4841-A216-6C2A8FDEA4E4}">
      <dsp:nvSpPr>
        <dsp:cNvPr id="0" name=""/>
        <dsp:cNvSpPr/>
      </dsp:nvSpPr>
      <dsp:spPr>
        <a:xfrm>
          <a:off x="1959030" y="2586544"/>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Traymon Beaver-SH</a:t>
          </a:r>
        </a:p>
      </dsp:txBody>
      <dsp:txXfrm>
        <a:off x="1959030" y="2586544"/>
        <a:ext cx="1126694" cy="563347"/>
      </dsp:txXfrm>
    </dsp:sp>
    <dsp:sp modelId="{D1FDDA9A-19ED-4F15-95BF-3353B2841AE1}">
      <dsp:nvSpPr>
        <dsp:cNvPr id="0" name=""/>
        <dsp:cNvSpPr/>
      </dsp:nvSpPr>
      <dsp:spPr>
        <a:xfrm>
          <a:off x="2015365" y="2642879"/>
          <a:ext cx="338008" cy="450677"/>
        </a:xfrm>
        <a:prstGeom prst="rect">
          <a:avLst/>
        </a:prstGeom>
        <a:blipFill rotWithShape="1">
          <a:blip xmlns:r="http://schemas.openxmlformats.org/officeDocument/2006/relationships" r:embed="rId8">
            <a:extLst>
              <a:ext uri="{BEBA8EAE-BF5A-486C-A8C5-ECC9F3942E4B}">
                <a14:imgProps xmlns:a14="http://schemas.microsoft.com/office/drawing/2010/main">
                  <a14:imgLayer r:embed="rId9">
                    <a14:imgEffect>
                      <a14:brightnessContrast bright="20000"/>
                    </a14:imgEffect>
                  </a14:imgLayer>
                </a14:imgProps>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C98A18-3C63-45FA-BA5D-025BD66E215C}">
      <dsp:nvSpPr>
        <dsp:cNvPr id="0" name=""/>
        <dsp:cNvSpPr/>
      </dsp:nvSpPr>
      <dsp:spPr>
        <a:xfrm>
          <a:off x="1959030" y="3386497"/>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Kristen Kohler-LJ</a:t>
          </a:r>
        </a:p>
      </dsp:txBody>
      <dsp:txXfrm>
        <a:off x="1959030" y="3386497"/>
        <a:ext cx="1126694" cy="563347"/>
      </dsp:txXfrm>
    </dsp:sp>
    <dsp:sp modelId="{5FFD40CA-AD52-4B57-A1FA-7F4826D1E189}">
      <dsp:nvSpPr>
        <dsp:cNvPr id="0" name=""/>
        <dsp:cNvSpPr/>
      </dsp:nvSpPr>
      <dsp:spPr>
        <a:xfrm>
          <a:off x="2015365" y="3442832"/>
          <a:ext cx="338008" cy="450677"/>
        </a:xfrm>
        <a:prstGeom prst="rect">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EF77D4-FB48-431B-A8DA-CF41001C2E0F}">
      <dsp:nvSpPr>
        <dsp:cNvPr id="0" name=""/>
        <dsp:cNvSpPr/>
      </dsp:nvSpPr>
      <dsp:spPr>
        <a:xfrm>
          <a:off x="4003981" y="1033716"/>
          <a:ext cx="1126694" cy="563347"/>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6985" rIns="6985" bIns="6985" numCol="1" spcCol="1270" anchor="ctr" anchorCtr="0">
          <a:noAutofit/>
        </a:bodyPr>
        <a:lstStyle/>
        <a:p>
          <a:pPr marL="0" lvl="0" indent="0" algn="ctr" defTabSz="466725">
            <a:lnSpc>
              <a:spcPct val="90000"/>
            </a:lnSpc>
            <a:spcBef>
              <a:spcPct val="0"/>
            </a:spcBef>
            <a:spcAft>
              <a:spcPct val="35000"/>
            </a:spcAft>
            <a:buNone/>
          </a:pPr>
          <a:r>
            <a:rPr lang="en-AU" sz="1050" kern="1200">
              <a:solidFill>
                <a:srgbClr val="FFFFFF"/>
              </a:solidFill>
              <a:latin typeface="Calibri"/>
              <a:ea typeface="+mn-ea"/>
              <a:cs typeface="+mn-cs"/>
            </a:rPr>
            <a:t>Oncology</a:t>
          </a:r>
          <a:r>
            <a:rPr lang="en-AU" sz="700" kern="1200"/>
            <a:t> </a:t>
          </a:r>
        </a:p>
        <a:p>
          <a:pPr marL="0" lvl="0" indent="0" algn="ctr" defTabSz="466725">
            <a:lnSpc>
              <a:spcPct val="90000"/>
            </a:lnSpc>
            <a:spcBef>
              <a:spcPct val="0"/>
            </a:spcBef>
            <a:spcAft>
              <a:spcPct val="35000"/>
            </a:spcAft>
            <a:buNone/>
          </a:pPr>
          <a:r>
            <a:rPr lang="en-AU" sz="700" kern="1200"/>
            <a:t>(</a:t>
          </a:r>
          <a:r>
            <a:rPr lang="en-AU" sz="700" u="none" kern="1200"/>
            <a:t>Bie </a:t>
          </a:r>
          <a:r>
            <a:rPr lang="en-AU" sz="700" kern="1200">
              <a:solidFill>
                <a:srgbClr val="FFFFFF"/>
              </a:solidFill>
              <a:latin typeface="Calibri"/>
              <a:ea typeface="+mn-ea"/>
              <a:cs typeface="+mn-cs"/>
            </a:rPr>
            <a:t>Verbist-BE</a:t>
          </a:r>
          <a:r>
            <a:rPr lang="en-AU" sz="700" kern="1200"/>
            <a:t>)</a:t>
          </a:r>
        </a:p>
      </dsp:txBody>
      <dsp:txXfrm>
        <a:off x="4003981" y="1033716"/>
        <a:ext cx="1126694" cy="563347"/>
      </dsp:txXfrm>
    </dsp:sp>
    <dsp:sp modelId="{4015932F-5D44-4A68-B38B-4B86882D0E4D}">
      <dsp:nvSpPr>
        <dsp:cNvPr id="0" name=""/>
        <dsp:cNvSpPr/>
      </dsp:nvSpPr>
      <dsp:spPr>
        <a:xfrm>
          <a:off x="4060316" y="1090051"/>
          <a:ext cx="338008" cy="450677"/>
        </a:xfrm>
        <a:prstGeom prst="rect">
          <a:avLst/>
        </a:prstGeom>
        <a:blipFill rotWithShape="1">
          <a:blip xmlns:r="http://schemas.openxmlformats.org/officeDocument/2006/relationships" r:embed="rId1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28F314-702D-4B2A-B7BA-0BBA382C4775}">
      <dsp:nvSpPr>
        <dsp:cNvPr id="0" name=""/>
        <dsp:cNvSpPr/>
      </dsp:nvSpPr>
      <dsp:spPr>
        <a:xfrm>
          <a:off x="3322331" y="1833669"/>
          <a:ext cx="1126694" cy="563347"/>
        </a:xfrm>
        <a:prstGeom prst="rect">
          <a:avLst/>
        </a:prstGeom>
        <a:solidFill>
          <a:srgbClr val="00B0F0"/>
        </a:solidFill>
        <a:ln>
          <a:solidFill>
            <a:schemeClr val="accent1"/>
          </a:solidFill>
        </a:ln>
        <a:effectLst/>
      </dsp:spPr>
      <dsp:style>
        <a:lnRef idx="0">
          <a:scrgbClr r="0" g="0" b="0"/>
        </a:lnRef>
        <a:fillRef idx="0">
          <a:scrgbClr r="0" g="0" b="0"/>
        </a:fillRef>
        <a:effectRef idx="0">
          <a:scrgbClr r="0" g="0" b="0"/>
        </a:effectRef>
        <a:fontRef idx="minor">
          <a:schemeClr val="dk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b="0" kern="1200" err="1">
              <a:solidFill>
                <a:schemeClr val="bg1"/>
              </a:solidFill>
            </a:rPr>
            <a:t>Xuechen</a:t>
          </a:r>
          <a:r>
            <a:rPr lang="en-AU" sz="700" b="0" kern="1200">
              <a:solidFill>
                <a:schemeClr val="bg1"/>
              </a:solidFill>
            </a:rPr>
            <a:t> Wang-SH</a:t>
          </a:r>
        </a:p>
      </dsp:txBody>
      <dsp:txXfrm>
        <a:off x="3322331" y="1833669"/>
        <a:ext cx="1126694" cy="563347"/>
      </dsp:txXfrm>
    </dsp:sp>
    <dsp:sp modelId="{59D5E600-7F0D-4F59-976D-28E3BE5ABB36}">
      <dsp:nvSpPr>
        <dsp:cNvPr id="0" name=""/>
        <dsp:cNvSpPr/>
      </dsp:nvSpPr>
      <dsp:spPr>
        <a:xfrm>
          <a:off x="3378666" y="1890004"/>
          <a:ext cx="338008" cy="450677"/>
        </a:xfrm>
        <a:prstGeom prst="rect">
          <a:avLst/>
        </a:prstGeom>
        <a:blipFill>
          <a:blip xmlns:r="http://schemas.openxmlformats.org/officeDocument/2006/relationships" r:embed="rId12">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CD3C93-5A77-4E9E-A053-93F8C16FCC72}">
      <dsp:nvSpPr>
        <dsp:cNvPr id="0" name=""/>
        <dsp:cNvSpPr/>
      </dsp:nvSpPr>
      <dsp:spPr>
        <a:xfrm>
          <a:off x="4685632" y="1833669"/>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b="0" kern="1200"/>
            <a:t>Nicholas Heinz-SH</a:t>
          </a:r>
        </a:p>
      </dsp:txBody>
      <dsp:txXfrm>
        <a:off x="4685632" y="1833669"/>
        <a:ext cx="1126694" cy="563347"/>
      </dsp:txXfrm>
    </dsp:sp>
    <dsp:sp modelId="{261CB994-697C-4450-B99C-BA56559D97FB}">
      <dsp:nvSpPr>
        <dsp:cNvPr id="0" name=""/>
        <dsp:cNvSpPr/>
      </dsp:nvSpPr>
      <dsp:spPr>
        <a:xfrm>
          <a:off x="4741966" y="1890004"/>
          <a:ext cx="338008" cy="450677"/>
        </a:xfrm>
        <a:prstGeom prst="rect">
          <a:avLst/>
        </a:prstGeom>
        <a:blipFill rotWithShape="1">
          <a:blip xmlns:r="http://schemas.openxmlformats.org/officeDocument/2006/relationships" r:embed="rId1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2D7F78-6121-4E90-AD5C-791D0AA6F16F}">
      <dsp:nvSpPr>
        <dsp:cNvPr id="0" name=""/>
        <dsp:cNvSpPr/>
      </dsp:nvSpPr>
      <dsp:spPr>
        <a:xfrm>
          <a:off x="3322331" y="2633623"/>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US" sz="700" b="0" kern="1200"/>
            <a:t>Alemu Assefa-BE</a:t>
          </a:r>
          <a:endParaRPr lang="en-AU" sz="700" b="0" kern="1200"/>
        </a:p>
      </dsp:txBody>
      <dsp:txXfrm>
        <a:off x="3322331" y="2633623"/>
        <a:ext cx="1126694" cy="563347"/>
      </dsp:txXfrm>
    </dsp:sp>
    <dsp:sp modelId="{E70CF66A-2C25-4B00-B1F6-54BEF0BA5D27}">
      <dsp:nvSpPr>
        <dsp:cNvPr id="0" name=""/>
        <dsp:cNvSpPr/>
      </dsp:nvSpPr>
      <dsp:spPr>
        <a:xfrm>
          <a:off x="3378666" y="2689957"/>
          <a:ext cx="338008" cy="450677"/>
        </a:xfrm>
        <a:prstGeom prst="rect">
          <a:avLst/>
        </a:prstGeom>
        <a:blipFill rotWithShape="1">
          <a:blip xmlns:r="http://schemas.openxmlformats.org/officeDocument/2006/relationships" r:embed="rId14"/>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D47927-DCDC-4E44-8AB1-B4F09AD75F24}">
      <dsp:nvSpPr>
        <dsp:cNvPr id="0" name=""/>
        <dsp:cNvSpPr/>
      </dsp:nvSpPr>
      <dsp:spPr>
        <a:xfrm>
          <a:off x="4685632" y="2633623"/>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US" sz="700" b="0" kern="1200"/>
            <a:t>Mohammed Ibrahim-BE</a:t>
          </a:r>
          <a:endParaRPr lang="en-AU" sz="700" b="0" kern="1200"/>
        </a:p>
      </dsp:txBody>
      <dsp:txXfrm>
        <a:off x="4685632" y="2633623"/>
        <a:ext cx="1126694" cy="563347"/>
      </dsp:txXfrm>
    </dsp:sp>
    <dsp:sp modelId="{81A0105B-E393-4580-95DB-A8DB22DE02F3}">
      <dsp:nvSpPr>
        <dsp:cNvPr id="0" name=""/>
        <dsp:cNvSpPr/>
      </dsp:nvSpPr>
      <dsp:spPr>
        <a:xfrm>
          <a:off x="4741966" y="2689957"/>
          <a:ext cx="338008" cy="450677"/>
        </a:xfrm>
        <a:prstGeom prst="rect">
          <a:avLst/>
        </a:prstGeom>
        <a:blipFill>
          <a:blip xmlns:r="http://schemas.openxmlformats.org/officeDocument/2006/relationships" r:embed="rId15">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F36082-515B-4C26-8A7C-6A6E68C727A2}">
      <dsp:nvSpPr>
        <dsp:cNvPr id="0" name=""/>
        <dsp:cNvSpPr/>
      </dsp:nvSpPr>
      <dsp:spPr>
        <a:xfrm>
          <a:off x="3322331" y="3433576"/>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err="1"/>
            <a:t>Luwis</a:t>
          </a:r>
          <a:r>
            <a:rPr lang="en-AU" sz="700" kern="1200"/>
            <a:t> Diya-BE</a:t>
          </a:r>
          <a:endParaRPr lang="en-AU" sz="700" b="1" kern="1200"/>
        </a:p>
      </dsp:txBody>
      <dsp:txXfrm>
        <a:off x="3322331" y="3433576"/>
        <a:ext cx="1126694" cy="563347"/>
      </dsp:txXfrm>
    </dsp:sp>
    <dsp:sp modelId="{4C1C6E86-FE03-45A2-B92A-5987A331A352}">
      <dsp:nvSpPr>
        <dsp:cNvPr id="0" name=""/>
        <dsp:cNvSpPr/>
      </dsp:nvSpPr>
      <dsp:spPr>
        <a:xfrm>
          <a:off x="3378666" y="3489911"/>
          <a:ext cx="338008" cy="450677"/>
        </a:xfrm>
        <a:prstGeom prst="rect">
          <a:avLst/>
        </a:prstGeom>
        <a:blipFill rotWithShape="1">
          <a:blip xmlns:r="http://schemas.openxmlformats.org/officeDocument/2006/relationships" r:embed="rId16"/>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151EFC-0920-4C7E-9AA3-B0B79B094463}">
      <dsp:nvSpPr>
        <dsp:cNvPr id="0" name=""/>
        <dsp:cNvSpPr/>
      </dsp:nvSpPr>
      <dsp:spPr>
        <a:xfrm>
          <a:off x="4685632" y="3433576"/>
          <a:ext cx="1126694" cy="563347"/>
        </a:xfrm>
        <a:prstGeom prst="rect">
          <a:avLst/>
        </a:prstGeom>
        <a:solidFill>
          <a:srgbClr val="003479">
            <a:lumMod val="75000"/>
          </a:srgbClr>
        </a:solidFill>
        <a:ln w="254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888" tIns="4445" rIns="4445" bIns="4445" numCol="1" spcCol="1270" anchor="ctr" anchorCtr="0">
          <a:noAutofit/>
        </a:bodyPr>
        <a:lstStyle/>
        <a:p>
          <a:pPr marL="0" lvl="0" indent="0" algn="ctr" defTabSz="311150">
            <a:lnSpc>
              <a:spcPct val="90000"/>
            </a:lnSpc>
            <a:spcBef>
              <a:spcPct val="0"/>
            </a:spcBef>
            <a:spcAft>
              <a:spcPct val="35000"/>
            </a:spcAft>
            <a:buNone/>
          </a:pPr>
          <a:r>
            <a:rPr lang="en-US" sz="700" b="0" kern="1200"/>
            <a:t>Kathy Mutambanengwe (Open Analytics, Belgium)</a:t>
          </a:r>
          <a:endParaRPr lang="en-AU" sz="700" b="0" kern="1200"/>
        </a:p>
      </dsp:txBody>
      <dsp:txXfrm>
        <a:off x="4685632" y="3433576"/>
        <a:ext cx="1126694" cy="563347"/>
      </dsp:txXfrm>
    </dsp:sp>
    <dsp:sp modelId="{4D124EE0-D86E-4338-8CEB-D9CDF1F1E557}">
      <dsp:nvSpPr>
        <dsp:cNvPr id="0" name=""/>
        <dsp:cNvSpPr/>
      </dsp:nvSpPr>
      <dsp:spPr>
        <a:xfrm>
          <a:off x="4741966" y="3489911"/>
          <a:ext cx="338008" cy="450677"/>
        </a:xfrm>
        <a:prstGeom prst="rect">
          <a:avLst/>
        </a:prstGeom>
        <a:blipFill>
          <a:blip xmlns:r="http://schemas.openxmlformats.org/officeDocument/2006/relationships" r:embed="rId17">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2A8B82-D4F0-4926-8954-D186E987B508}">
      <dsp:nvSpPr>
        <dsp:cNvPr id="0" name=""/>
        <dsp:cNvSpPr/>
      </dsp:nvSpPr>
      <dsp:spPr>
        <a:xfrm>
          <a:off x="3322331" y="4233529"/>
          <a:ext cx="1126694" cy="563347"/>
        </a:xfrm>
        <a:prstGeom prst="rect">
          <a:avLst/>
        </a:prstGeom>
        <a:solidFill>
          <a:srgbClr val="003479">
            <a:lumMod val="75000"/>
          </a:srgbClr>
        </a:solidFill>
        <a:ln w="254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888" tIns="4445" rIns="4445" bIns="4445" numCol="1" spcCol="1270" anchor="ctr" anchorCtr="0">
          <a:noAutofit/>
        </a:bodyPr>
        <a:lstStyle/>
        <a:p>
          <a:pPr marL="0" lvl="0" indent="0" algn="ctr" defTabSz="311150">
            <a:lnSpc>
              <a:spcPct val="90000"/>
            </a:lnSpc>
            <a:spcBef>
              <a:spcPct val="0"/>
            </a:spcBef>
            <a:spcAft>
              <a:spcPct val="35000"/>
            </a:spcAft>
            <a:buNone/>
          </a:pPr>
          <a:r>
            <a:rPr lang="en-US" sz="700" b="0" kern="1200"/>
            <a:t>Yannick Breton (IQVIA-Canada)</a:t>
          </a:r>
          <a:endParaRPr lang="en-AU" sz="700" b="0" kern="1200"/>
        </a:p>
      </dsp:txBody>
      <dsp:txXfrm>
        <a:off x="3322331" y="4233529"/>
        <a:ext cx="1126694" cy="563347"/>
      </dsp:txXfrm>
    </dsp:sp>
    <dsp:sp modelId="{90883CDD-0438-4BD1-945D-D20921A3215F}">
      <dsp:nvSpPr>
        <dsp:cNvPr id="0" name=""/>
        <dsp:cNvSpPr/>
      </dsp:nvSpPr>
      <dsp:spPr>
        <a:xfrm>
          <a:off x="3378666" y="4289864"/>
          <a:ext cx="338008" cy="450677"/>
        </a:xfrm>
        <a:prstGeom prst="rect">
          <a:avLst/>
        </a:prstGeom>
        <a:blipFill>
          <a:blip xmlns:r="http://schemas.openxmlformats.org/officeDocument/2006/relationships" r:embed="rId18">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BBB2D5-E9F5-4D7B-AA12-1BCB4DAE6DBB}">
      <dsp:nvSpPr>
        <dsp:cNvPr id="0" name=""/>
        <dsp:cNvSpPr/>
      </dsp:nvSpPr>
      <dsp:spPr>
        <a:xfrm>
          <a:off x="5767259" y="1033716"/>
          <a:ext cx="1126694" cy="563347"/>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6985" rIns="6985" bIns="6985" numCol="1" spcCol="1270" anchor="ctr" anchorCtr="0">
          <a:noAutofit/>
        </a:bodyPr>
        <a:lstStyle/>
        <a:p>
          <a:pPr marL="0" lvl="0" indent="0" algn="ctr" defTabSz="466725">
            <a:lnSpc>
              <a:spcPct val="90000"/>
            </a:lnSpc>
            <a:spcBef>
              <a:spcPct val="0"/>
            </a:spcBef>
            <a:spcAft>
              <a:spcPct val="35000"/>
            </a:spcAft>
            <a:buNone/>
          </a:pPr>
          <a:r>
            <a:rPr lang="en-AU" sz="1050" kern="1200"/>
            <a:t>Infectious Diseases </a:t>
          </a:r>
        </a:p>
        <a:p>
          <a:pPr marL="0" lvl="0" indent="0" algn="ctr" defTabSz="466725">
            <a:lnSpc>
              <a:spcPct val="90000"/>
            </a:lnSpc>
            <a:spcBef>
              <a:spcPct val="0"/>
            </a:spcBef>
            <a:spcAft>
              <a:spcPct val="35000"/>
            </a:spcAft>
            <a:buNone/>
          </a:pPr>
          <a:r>
            <a:rPr lang="en-AU" sz="700" kern="1200"/>
            <a:t>(</a:t>
          </a:r>
          <a:r>
            <a:rPr lang="en-AU" sz="700" kern="1200" err="1"/>
            <a:t>Marjolein</a:t>
          </a:r>
          <a:r>
            <a:rPr lang="en-AU" sz="700" kern="1200"/>
            <a:t> Crabbe)</a:t>
          </a:r>
        </a:p>
      </dsp:txBody>
      <dsp:txXfrm>
        <a:off x="5767259" y="1033716"/>
        <a:ext cx="1126694" cy="563347"/>
      </dsp:txXfrm>
    </dsp:sp>
    <dsp:sp modelId="{EA4084C4-DF09-4C2C-B623-1548EC4ED050}">
      <dsp:nvSpPr>
        <dsp:cNvPr id="0" name=""/>
        <dsp:cNvSpPr/>
      </dsp:nvSpPr>
      <dsp:spPr>
        <a:xfrm>
          <a:off x="5823594" y="1090051"/>
          <a:ext cx="338008" cy="450677"/>
        </a:xfrm>
        <a:prstGeom prst="rect">
          <a:avLst/>
        </a:prstGeom>
        <a:blipFill rotWithShape="1">
          <a:blip xmlns:r="http://schemas.openxmlformats.org/officeDocument/2006/relationships" r:embed="rId19"/>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9CFB74-90EA-470E-BC53-1718BCCD0A4E}">
      <dsp:nvSpPr>
        <dsp:cNvPr id="0" name=""/>
        <dsp:cNvSpPr/>
      </dsp:nvSpPr>
      <dsp:spPr>
        <a:xfrm>
          <a:off x="6048932" y="1833669"/>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Elli Makariadou-BE</a:t>
          </a:r>
        </a:p>
      </dsp:txBody>
      <dsp:txXfrm>
        <a:off x="6048932" y="1833669"/>
        <a:ext cx="1126694" cy="563347"/>
      </dsp:txXfrm>
    </dsp:sp>
    <dsp:sp modelId="{05D4AF0B-89EE-450A-B388-1BEF32BD66B3}">
      <dsp:nvSpPr>
        <dsp:cNvPr id="0" name=""/>
        <dsp:cNvSpPr/>
      </dsp:nvSpPr>
      <dsp:spPr>
        <a:xfrm>
          <a:off x="6105267" y="1890004"/>
          <a:ext cx="338008" cy="450677"/>
        </a:xfrm>
        <a:prstGeom prst="rect">
          <a:avLst/>
        </a:prstGeom>
        <a:blipFill rotWithShape="1">
          <a:blip xmlns:r="http://schemas.openxmlformats.org/officeDocument/2006/relationships" r:embed="rId20"/>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4165B6-1AB3-4F24-9075-7A76E76FDE31}">
      <dsp:nvSpPr>
        <dsp:cNvPr id="0" name=""/>
        <dsp:cNvSpPr/>
      </dsp:nvSpPr>
      <dsp:spPr>
        <a:xfrm>
          <a:off x="6048932" y="2633623"/>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Ewoud De Troyer-BE</a:t>
          </a:r>
        </a:p>
      </dsp:txBody>
      <dsp:txXfrm>
        <a:off x="6048932" y="2633623"/>
        <a:ext cx="1126694" cy="563347"/>
      </dsp:txXfrm>
    </dsp:sp>
    <dsp:sp modelId="{1716FFA1-1453-4D88-B5BC-3E027948389C}">
      <dsp:nvSpPr>
        <dsp:cNvPr id="0" name=""/>
        <dsp:cNvSpPr/>
      </dsp:nvSpPr>
      <dsp:spPr>
        <a:xfrm>
          <a:off x="6105267" y="2689957"/>
          <a:ext cx="338008" cy="450677"/>
        </a:xfrm>
        <a:prstGeom prst="rect">
          <a:avLst/>
        </a:prstGeom>
        <a:blipFill rotWithShape="1">
          <a:blip xmlns:r="http://schemas.openxmlformats.org/officeDocument/2006/relationships" r:embed="rId2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E04AEF-9CEA-4440-BEE2-DA78BDAA5B4E}">
      <dsp:nvSpPr>
        <dsp:cNvPr id="0" name=""/>
        <dsp:cNvSpPr/>
      </dsp:nvSpPr>
      <dsp:spPr>
        <a:xfrm>
          <a:off x="6048932" y="3433576"/>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Evangelos Kanoulas-UK</a:t>
          </a:r>
          <a:endParaRPr lang="en-AU" sz="700" kern="1200"/>
        </a:p>
      </dsp:txBody>
      <dsp:txXfrm>
        <a:off x="6048932" y="3433576"/>
        <a:ext cx="1126694" cy="563347"/>
      </dsp:txXfrm>
    </dsp:sp>
    <dsp:sp modelId="{A95E4A64-B2A8-9B4F-8067-61B7D41BE3A6}">
      <dsp:nvSpPr>
        <dsp:cNvPr id="0" name=""/>
        <dsp:cNvSpPr/>
      </dsp:nvSpPr>
      <dsp:spPr>
        <a:xfrm>
          <a:off x="6105267" y="3489911"/>
          <a:ext cx="338008" cy="450677"/>
        </a:xfrm>
        <a:prstGeom prst="rect">
          <a:avLst/>
        </a:prstGeom>
        <a:blipFill rotWithShape="1">
          <a:blip xmlns:r="http://schemas.openxmlformats.org/officeDocument/2006/relationships" r:embed="rId2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3D442F-2730-4EBC-90E0-32545A5514B2}">
      <dsp:nvSpPr>
        <dsp:cNvPr id="0" name=""/>
        <dsp:cNvSpPr/>
      </dsp:nvSpPr>
      <dsp:spPr>
        <a:xfrm>
          <a:off x="6048932" y="4233529"/>
          <a:ext cx="1126694" cy="563347"/>
        </a:xfrm>
        <a:prstGeom prst="rect">
          <a:avLst/>
        </a:prstGeom>
        <a:solidFill>
          <a:srgbClr val="003479">
            <a:lumMod val="75000"/>
          </a:srgbClr>
        </a:solidFill>
        <a:ln w="254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888"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FFFFFF"/>
              </a:solidFill>
              <a:latin typeface="Arial"/>
              <a:ea typeface="ヒラギノ角ゴ ProN W3"/>
              <a:cs typeface="ヒラギノ角ゴ ProN W3"/>
            </a:rPr>
            <a:t>Yingjie </a:t>
          </a:r>
          <a:r>
            <a:rPr lang="en-US" sz="700" kern="1200" err="1">
              <a:solidFill>
                <a:srgbClr val="FFFFFF"/>
              </a:solidFill>
              <a:latin typeface="Arial"/>
              <a:ea typeface="ヒラギノ角ゴ ProN W3"/>
              <a:cs typeface="ヒラギノ角ゴ ProN W3"/>
            </a:rPr>
            <a:t>Zhie</a:t>
          </a:r>
          <a:r>
            <a:rPr lang="en-US" sz="700" kern="1200">
              <a:solidFill>
                <a:srgbClr val="FFFFFF"/>
              </a:solidFill>
              <a:latin typeface="Arial"/>
              <a:ea typeface="ヒラギノ角ゴ ProN W3"/>
              <a:cs typeface="ヒラギノ角ゴ ProN W3"/>
            </a:rPr>
            <a:t> (Open Analytics, Belgium)</a:t>
          </a:r>
        </a:p>
      </dsp:txBody>
      <dsp:txXfrm>
        <a:off x="6048932" y="4233529"/>
        <a:ext cx="1126694" cy="563347"/>
      </dsp:txXfrm>
    </dsp:sp>
    <dsp:sp modelId="{ED34B329-2504-499E-88F6-2529724ADA8C}">
      <dsp:nvSpPr>
        <dsp:cNvPr id="0" name=""/>
        <dsp:cNvSpPr/>
      </dsp:nvSpPr>
      <dsp:spPr>
        <a:xfrm>
          <a:off x="6105267" y="4289864"/>
          <a:ext cx="338008" cy="450677"/>
        </a:xfrm>
        <a:prstGeom prst="rect">
          <a:avLst/>
        </a:prstGeom>
        <a:solidFill>
          <a:schemeClr val="accent5">
            <a:tint val="50000"/>
            <a:hueOff val="-4085293"/>
            <a:satOff val="-15476"/>
            <a:lumOff val="5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9AB243-6768-41BC-ACE6-65A62AAD4AF9}">
      <dsp:nvSpPr>
        <dsp:cNvPr id="0" name=""/>
        <dsp:cNvSpPr/>
      </dsp:nvSpPr>
      <dsp:spPr>
        <a:xfrm>
          <a:off x="7130560" y="1033716"/>
          <a:ext cx="1126694" cy="563347"/>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6985" rIns="6985" bIns="6985" numCol="1" spcCol="1270" anchor="ctr" anchorCtr="0">
          <a:noAutofit/>
        </a:bodyPr>
        <a:lstStyle/>
        <a:p>
          <a:pPr marL="0" lvl="0" indent="0" algn="ctr" defTabSz="466725">
            <a:lnSpc>
              <a:spcPct val="90000"/>
            </a:lnSpc>
            <a:spcBef>
              <a:spcPct val="0"/>
            </a:spcBef>
            <a:spcAft>
              <a:spcPct val="35000"/>
            </a:spcAft>
            <a:buNone/>
          </a:pPr>
          <a:r>
            <a:rPr lang="en-AU" sz="1050" kern="1200"/>
            <a:t>Vaccines </a:t>
          </a:r>
          <a:endParaRPr lang="en-AU" sz="1050" b="0" kern="1200"/>
        </a:p>
        <a:p>
          <a:pPr marL="0" lvl="0" indent="0" algn="ctr" defTabSz="466725">
            <a:lnSpc>
              <a:spcPct val="90000"/>
            </a:lnSpc>
            <a:spcBef>
              <a:spcPct val="0"/>
            </a:spcBef>
            <a:spcAft>
              <a:spcPct val="35000"/>
            </a:spcAft>
            <a:buNone/>
          </a:pPr>
          <a:r>
            <a:rPr lang="en-AU" sz="700" b="0" kern="1200"/>
            <a:t>(</a:t>
          </a:r>
          <a:r>
            <a:rPr lang="en-AU" sz="700" b="0" u="none" kern="1200"/>
            <a:t>Jan Serroyen-NL</a:t>
          </a:r>
          <a:r>
            <a:rPr lang="en-AU" sz="700" b="0" kern="1200"/>
            <a:t>)</a:t>
          </a:r>
        </a:p>
      </dsp:txBody>
      <dsp:txXfrm>
        <a:off x="7130560" y="1033716"/>
        <a:ext cx="1126694" cy="563347"/>
      </dsp:txXfrm>
    </dsp:sp>
    <dsp:sp modelId="{1B72FC57-BA7C-4D0E-8387-092D6789C3B8}">
      <dsp:nvSpPr>
        <dsp:cNvPr id="0" name=""/>
        <dsp:cNvSpPr/>
      </dsp:nvSpPr>
      <dsp:spPr>
        <a:xfrm>
          <a:off x="7186894" y="1090051"/>
          <a:ext cx="338008" cy="450677"/>
        </a:xfrm>
        <a:prstGeom prst="rect">
          <a:avLst/>
        </a:prstGeom>
        <a:blipFill rotWithShape="1">
          <a:blip xmlns:r="http://schemas.openxmlformats.org/officeDocument/2006/relationships" r:embed="rId23"/>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FE41DD-2AD0-4582-B1D1-61D151104764}">
      <dsp:nvSpPr>
        <dsp:cNvPr id="0" name=""/>
        <dsp:cNvSpPr/>
      </dsp:nvSpPr>
      <dsp:spPr>
        <a:xfrm>
          <a:off x="7412233" y="1833669"/>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Jeroen Tolboom-NL</a:t>
          </a:r>
        </a:p>
      </dsp:txBody>
      <dsp:txXfrm>
        <a:off x="7412233" y="1833669"/>
        <a:ext cx="1126694" cy="563347"/>
      </dsp:txXfrm>
    </dsp:sp>
    <dsp:sp modelId="{6BA25FAE-EDCC-47CE-B15C-3EE0BF232100}">
      <dsp:nvSpPr>
        <dsp:cNvPr id="0" name=""/>
        <dsp:cNvSpPr/>
      </dsp:nvSpPr>
      <dsp:spPr>
        <a:xfrm>
          <a:off x="7468568" y="1890004"/>
          <a:ext cx="338008" cy="450677"/>
        </a:xfrm>
        <a:prstGeom prst="rect">
          <a:avLst/>
        </a:prstGeom>
        <a:blipFill rotWithShape="1">
          <a:blip xmlns:r="http://schemas.openxmlformats.org/officeDocument/2006/relationships" r:embed="rId24"/>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819AC5-7F3A-4BB5-8DD8-9E8A8B63A2FA}">
      <dsp:nvSpPr>
        <dsp:cNvPr id="0" name=""/>
        <dsp:cNvSpPr/>
      </dsp:nvSpPr>
      <dsp:spPr>
        <a:xfrm>
          <a:off x="7412233" y="2633623"/>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Leacky Muchene-NL</a:t>
          </a:r>
        </a:p>
      </dsp:txBody>
      <dsp:txXfrm>
        <a:off x="7412233" y="2633623"/>
        <a:ext cx="1126694" cy="563347"/>
      </dsp:txXfrm>
    </dsp:sp>
    <dsp:sp modelId="{2840BDBC-89F5-4CE8-8E9F-C91F93B814BE}">
      <dsp:nvSpPr>
        <dsp:cNvPr id="0" name=""/>
        <dsp:cNvSpPr/>
      </dsp:nvSpPr>
      <dsp:spPr>
        <a:xfrm>
          <a:off x="7468568" y="2689957"/>
          <a:ext cx="338008" cy="450677"/>
        </a:xfrm>
        <a:prstGeom prst="rect">
          <a:avLst/>
        </a:prstGeom>
        <a:blipFill rotWithShape="1">
          <a:blip xmlns:r="http://schemas.openxmlformats.org/officeDocument/2006/relationships" r:embed="rId25"/>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2C723F-D0E6-454E-89A5-4E909F9B759A}">
      <dsp:nvSpPr>
        <dsp:cNvPr id="0" name=""/>
        <dsp:cNvSpPr/>
      </dsp:nvSpPr>
      <dsp:spPr>
        <a:xfrm>
          <a:off x="7412233" y="3433576"/>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Hannah Lennon -F</a:t>
          </a:r>
          <a:endParaRPr lang="en-AU" sz="700" kern="1200"/>
        </a:p>
      </dsp:txBody>
      <dsp:txXfrm>
        <a:off x="7412233" y="3433576"/>
        <a:ext cx="1126694" cy="563347"/>
      </dsp:txXfrm>
    </dsp:sp>
    <dsp:sp modelId="{265C0559-DE2E-4785-BCFA-B3031E14E360}">
      <dsp:nvSpPr>
        <dsp:cNvPr id="0" name=""/>
        <dsp:cNvSpPr/>
      </dsp:nvSpPr>
      <dsp:spPr>
        <a:xfrm>
          <a:off x="7468568" y="3489911"/>
          <a:ext cx="338008" cy="450677"/>
        </a:xfrm>
        <a:prstGeom prst="rect">
          <a:avLst/>
        </a:prstGeom>
        <a:blipFill>
          <a:blip xmlns:r="http://schemas.openxmlformats.org/officeDocument/2006/relationships" r:embed="rId26">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6FC1B3-F7D1-47B5-B77D-3254A84F4CDE}">
      <dsp:nvSpPr>
        <dsp:cNvPr id="0" name=""/>
        <dsp:cNvSpPr/>
      </dsp:nvSpPr>
      <dsp:spPr>
        <a:xfrm>
          <a:off x="7412233" y="4233529"/>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Sarah Janssen-NL</a:t>
          </a:r>
        </a:p>
      </dsp:txBody>
      <dsp:txXfrm>
        <a:off x="7412233" y="4233529"/>
        <a:ext cx="1126694" cy="563347"/>
      </dsp:txXfrm>
    </dsp:sp>
    <dsp:sp modelId="{4D547F88-BD06-4ACF-B471-3AEDBE71CAC1}">
      <dsp:nvSpPr>
        <dsp:cNvPr id="0" name=""/>
        <dsp:cNvSpPr/>
      </dsp:nvSpPr>
      <dsp:spPr>
        <a:xfrm>
          <a:off x="7468568" y="4289864"/>
          <a:ext cx="338008" cy="450677"/>
        </a:xfrm>
        <a:prstGeom prst="rect">
          <a:avLst/>
        </a:prstGeom>
        <a:blipFill rotWithShape="1">
          <a:blip xmlns:r="http://schemas.openxmlformats.org/officeDocument/2006/relationships" r:embed="rId27"/>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6954FB-2549-48D8-9476-1CF28AF6B2B6}">
      <dsp:nvSpPr>
        <dsp:cNvPr id="0" name=""/>
        <dsp:cNvSpPr/>
      </dsp:nvSpPr>
      <dsp:spPr>
        <a:xfrm>
          <a:off x="7412233" y="5033483"/>
          <a:ext cx="1126694" cy="563347"/>
        </a:xfrm>
        <a:prstGeom prst="rect">
          <a:avLst/>
        </a:prstGeom>
        <a:solidFill>
          <a:srgbClr val="003479">
            <a:lumMod val="75000"/>
          </a:srgbClr>
        </a:solidFill>
        <a:ln w="254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888"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FFFFFF"/>
              </a:solidFill>
              <a:latin typeface="Arial"/>
              <a:ea typeface="ヒラギノ角ゴ ProN W3"/>
              <a:cs typeface="ヒラギノ角ゴ ProN W3"/>
            </a:rPr>
            <a:t>Biancamaria Florenzi (Open Analytics, Belgium)</a:t>
          </a:r>
          <a:endParaRPr lang="en-AU" sz="700" kern="1200">
            <a:solidFill>
              <a:srgbClr val="FFFFFF"/>
            </a:solidFill>
            <a:latin typeface="Arial"/>
            <a:ea typeface="ヒラギノ角ゴ ProN W3"/>
            <a:cs typeface="ヒラギノ角ゴ ProN W3"/>
          </a:endParaRPr>
        </a:p>
      </dsp:txBody>
      <dsp:txXfrm>
        <a:off x="7412233" y="5033483"/>
        <a:ext cx="1126694" cy="563347"/>
      </dsp:txXfrm>
    </dsp:sp>
    <dsp:sp modelId="{8981BA58-E6F2-4FBC-BE2C-AF3940C077B5}">
      <dsp:nvSpPr>
        <dsp:cNvPr id="0" name=""/>
        <dsp:cNvSpPr/>
      </dsp:nvSpPr>
      <dsp:spPr>
        <a:xfrm>
          <a:off x="7468568" y="5089817"/>
          <a:ext cx="338008" cy="450677"/>
        </a:xfrm>
        <a:prstGeom prst="rect">
          <a:avLst/>
        </a:prstGeom>
        <a:solidFill>
          <a:schemeClr val="accent5">
            <a:tint val="50000"/>
            <a:hueOff val="-5199464"/>
            <a:satOff val="-19697"/>
            <a:lumOff val="65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D154FA-0CF5-4094-B6D1-BF22CB33D2E2}">
      <dsp:nvSpPr>
        <dsp:cNvPr id="0" name=""/>
        <dsp:cNvSpPr/>
      </dsp:nvSpPr>
      <dsp:spPr>
        <a:xfrm>
          <a:off x="8493860" y="1033716"/>
          <a:ext cx="1126694" cy="563347"/>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6985" rIns="6985" bIns="6985" numCol="1" spcCol="1270" anchor="ctr" anchorCtr="0">
          <a:noAutofit/>
        </a:bodyPr>
        <a:lstStyle/>
        <a:p>
          <a:pPr marL="0" lvl="0" indent="0" algn="ctr" defTabSz="466725">
            <a:lnSpc>
              <a:spcPct val="90000"/>
            </a:lnSpc>
            <a:spcBef>
              <a:spcPct val="0"/>
            </a:spcBef>
            <a:spcAft>
              <a:spcPct val="35000"/>
            </a:spcAft>
            <a:buNone/>
          </a:pPr>
          <a:r>
            <a:rPr lang="en-AU" sz="1050" kern="1200"/>
            <a:t>CVM</a:t>
          </a:r>
        </a:p>
        <a:p>
          <a:pPr marL="0" lvl="0" indent="0" algn="ctr" defTabSz="466725">
            <a:lnSpc>
              <a:spcPct val="90000"/>
            </a:lnSpc>
            <a:spcBef>
              <a:spcPct val="0"/>
            </a:spcBef>
            <a:spcAft>
              <a:spcPct val="35000"/>
            </a:spcAft>
            <a:buNone/>
          </a:pPr>
          <a:r>
            <a:rPr lang="en-AU" sz="700" kern="1200"/>
            <a:t>(</a:t>
          </a:r>
          <a:r>
            <a:rPr lang="en-AU" sz="700" kern="1200" err="1"/>
            <a:t>Jialin</a:t>
          </a:r>
          <a:r>
            <a:rPr lang="en-AU" sz="700" kern="1200"/>
            <a:t> Xu) </a:t>
          </a:r>
        </a:p>
      </dsp:txBody>
      <dsp:txXfrm>
        <a:off x="8493860" y="1033716"/>
        <a:ext cx="1126694" cy="563347"/>
      </dsp:txXfrm>
    </dsp:sp>
    <dsp:sp modelId="{F69DD77B-51B1-46F3-978B-1D886241D4BA}">
      <dsp:nvSpPr>
        <dsp:cNvPr id="0" name=""/>
        <dsp:cNvSpPr/>
      </dsp:nvSpPr>
      <dsp:spPr>
        <a:xfrm>
          <a:off x="8550195" y="1090051"/>
          <a:ext cx="338008" cy="450677"/>
        </a:xfrm>
        <a:prstGeom prst="rect">
          <a:avLst/>
        </a:prstGeom>
        <a:blipFill rotWithShape="1">
          <a:blip xmlns:r="http://schemas.openxmlformats.org/officeDocument/2006/relationships" r:embed="rId28"/>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71894A-5A16-4C00-8998-45A36755B3B9}">
      <dsp:nvSpPr>
        <dsp:cNvPr id="0" name=""/>
        <dsp:cNvSpPr/>
      </dsp:nvSpPr>
      <dsp:spPr>
        <a:xfrm>
          <a:off x="8775534" y="1833669"/>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Bin Gao-SH</a:t>
          </a:r>
        </a:p>
      </dsp:txBody>
      <dsp:txXfrm>
        <a:off x="8775534" y="1833669"/>
        <a:ext cx="1126694" cy="563347"/>
      </dsp:txXfrm>
    </dsp:sp>
    <dsp:sp modelId="{95B09D3E-E906-40CB-9786-B9C0E3558821}">
      <dsp:nvSpPr>
        <dsp:cNvPr id="0" name=""/>
        <dsp:cNvSpPr/>
      </dsp:nvSpPr>
      <dsp:spPr>
        <a:xfrm>
          <a:off x="8831869" y="1890004"/>
          <a:ext cx="338008" cy="450677"/>
        </a:xfrm>
        <a:prstGeom prst="rect">
          <a:avLst/>
        </a:prstGeom>
        <a:blipFill rotWithShape="1">
          <a:blip xmlns:r="http://schemas.openxmlformats.org/officeDocument/2006/relationships" r:embed="rId29"/>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54AF2C-C4D5-0C4A-9DA0-764ACE526DE3}">
      <dsp:nvSpPr>
        <dsp:cNvPr id="0" name=""/>
        <dsp:cNvSpPr/>
      </dsp:nvSpPr>
      <dsp:spPr>
        <a:xfrm>
          <a:off x="8775534" y="2633623"/>
          <a:ext cx="1126694" cy="563347"/>
        </a:xfrm>
        <a:prstGeom prst="rect">
          <a:avLst/>
        </a:prstGeom>
        <a:solidFill>
          <a:srgbClr val="003479">
            <a:lumMod val="75000"/>
          </a:srgbClr>
        </a:solidFill>
        <a:ln w="254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888"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FFFFFF"/>
              </a:solidFill>
              <a:latin typeface="Arial"/>
              <a:ea typeface="ヒラギノ角ゴ ProN W3"/>
              <a:cs typeface="ヒラギノ角ゴ ProN W3"/>
            </a:rPr>
            <a:t>Mahsin Md (CYTEL, Canada)</a:t>
          </a:r>
          <a:endParaRPr lang="en-AU" sz="700" kern="1200">
            <a:solidFill>
              <a:srgbClr val="FFFFFF"/>
            </a:solidFill>
            <a:latin typeface="Arial"/>
            <a:ea typeface="ヒラギノ角ゴ ProN W3"/>
            <a:cs typeface="ヒラギノ角ゴ ProN W3"/>
          </a:endParaRPr>
        </a:p>
      </dsp:txBody>
      <dsp:txXfrm>
        <a:off x="8775534" y="2633623"/>
        <a:ext cx="1126694" cy="563347"/>
      </dsp:txXfrm>
    </dsp:sp>
    <dsp:sp modelId="{16776A48-1C54-5249-AA47-2B2DFB80354D}">
      <dsp:nvSpPr>
        <dsp:cNvPr id="0" name=""/>
        <dsp:cNvSpPr/>
      </dsp:nvSpPr>
      <dsp:spPr>
        <a:xfrm>
          <a:off x="8831869" y="2689957"/>
          <a:ext cx="338008" cy="450677"/>
        </a:xfrm>
        <a:prstGeom prst="rect">
          <a:avLst/>
        </a:prstGeom>
        <a:solidFill>
          <a:schemeClr val="accent5">
            <a:tint val="50000"/>
            <a:hueOff val="-5756549"/>
            <a:satOff val="-21808"/>
            <a:lumOff val="7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D5EED2-D283-4745-83AC-69D8F1CCBE4F}">
      <dsp:nvSpPr>
        <dsp:cNvPr id="0" name=""/>
        <dsp:cNvSpPr/>
      </dsp:nvSpPr>
      <dsp:spPr>
        <a:xfrm>
          <a:off x="9857161" y="1033716"/>
          <a:ext cx="1419151" cy="563347"/>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6985" rIns="6985" bIns="6985" numCol="1" spcCol="1270" anchor="ctr" anchorCtr="0">
          <a:noAutofit/>
        </a:bodyPr>
        <a:lstStyle/>
        <a:p>
          <a:pPr marL="0" lvl="0" indent="0" algn="ctr" defTabSz="466725">
            <a:lnSpc>
              <a:spcPct val="90000"/>
            </a:lnSpc>
            <a:spcBef>
              <a:spcPct val="0"/>
            </a:spcBef>
            <a:spcAft>
              <a:spcPct val="35000"/>
            </a:spcAft>
            <a:buNone/>
          </a:pPr>
          <a:r>
            <a:rPr lang="en-AU" sz="1050" kern="1200"/>
            <a:t>Neuroscience</a:t>
          </a:r>
        </a:p>
        <a:p>
          <a:pPr marL="0" lvl="0" indent="0" algn="ctr" defTabSz="466725">
            <a:lnSpc>
              <a:spcPct val="90000"/>
            </a:lnSpc>
            <a:spcBef>
              <a:spcPct val="0"/>
            </a:spcBef>
            <a:spcAft>
              <a:spcPct val="35000"/>
            </a:spcAft>
            <a:buNone/>
          </a:pPr>
          <a:r>
            <a:rPr lang="en-AU" sz="700" kern="1200"/>
            <a:t>(Ondrej Libiger -LJ)</a:t>
          </a:r>
        </a:p>
      </dsp:txBody>
      <dsp:txXfrm>
        <a:off x="9857161" y="1033716"/>
        <a:ext cx="1419151" cy="563347"/>
      </dsp:txXfrm>
    </dsp:sp>
    <dsp:sp modelId="{3F73D3C7-EF26-4958-B51F-9A2992F3F5A9}">
      <dsp:nvSpPr>
        <dsp:cNvPr id="0" name=""/>
        <dsp:cNvSpPr/>
      </dsp:nvSpPr>
      <dsp:spPr>
        <a:xfrm>
          <a:off x="9929469" y="1069329"/>
          <a:ext cx="338008" cy="450677"/>
        </a:xfrm>
        <a:prstGeom prst="rect">
          <a:avLst/>
        </a:prstGeom>
        <a:blipFill rotWithShape="1">
          <a:blip xmlns:r="http://schemas.openxmlformats.org/officeDocument/2006/relationships" r:embed="rId30"/>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26DEE6-77BF-4475-8BEB-F1458BD5F438}">
      <dsp:nvSpPr>
        <dsp:cNvPr id="0" name=""/>
        <dsp:cNvSpPr/>
      </dsp:nvSpPr>
      <dsp:spPr>
        <a:xfrm>
          <a:off x="10211949" y="1833669"/>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Stephany Young-LJ</a:t>
          </a:r>
        </a:p>
      </dsp:txBody>
      <dsp:txXfrm>
        <a:off x="10211949" y="1833669"/>
        <a:ext cx="1126694" cy="563347"/>
      </dsp:txXfrm>
    </dsp:sp>
    <dsp:sp modelId="{AA37B88D-62DA-406A-928B-A2DC8912BAE0}">
      <dsp:nvSpPr>
        <dsp:cNvPr id="0" name=""/>
        <dsp:cNvSpPr/>
      </dsp:nvSpPr>
      <dsp:spPr>
        <a:xfrm>
          <a:off x="10268284" y="1890004"/>
          <a:ext cx="338008" cy="450677"/>
        </a:xfrm>
        <a:prstGeom prst="rect">
          <a:avLst/>
        </a:prstGeom>
        <a:blipFill rotWithShape="1">
          <a:blip xmlns:r="http://schemas.openxmlformats.org/officeDocument/2006/relationships" r:embed="rId3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0640F5-079C-46CA-B48A-98A5554A5488}">
      <dsp:nvSpPr>
        <dsp:cNvPr id="0" name=""/>
        <dsp:cNvSpPr/>
      </dsp:nvSpPr>
      <dsp:spPr>
        <a:xfrm>
          <a:off x="10211949" y="2633623"/>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Mathias Bruckner-BE</a:t>
          </a:r>
        </a:p>
      </dsp:txBody>
      <dsp:txXfrm>
        <a:off x="10211949" y="2633623"/>
        <a:ext cx="1126694" cy="563347"/>
      </dsp:txXfrm>
    </dsp:sp>
    <dsp:sp modelId="{FD58B0D2-FD1C-469F-B7CD-FD179E9EE0AE}">
      <dsp:nvSpPr>
        <dsp:cNvPr id="0" name=""/>
        <dsp:cNvSpPr/>
      </dsp:nvSpPr>
      <dsp:spPr>
        <a:xfrm>
          <a:off x="10268284" y="2689957"/>
          <a:ext cx="338008" cy="450677"/>
        </a:xfrm>
        <a:prstGeom prst="rect">
          <a:avLst/>
        </a:prstGeom>
        <a:blipFill rotWithShape="1">
          <a:blip xmlns:r="http://schemas.openxmlformats.org/officeDocument/2006/relationships" r:embed="rId32"/>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B16826-AD95-47A3-AB1F-4F8398A46CB2}">
      <dsp:nvSpPr>
        <dsp:cNvPr id="0" name=""/>
        <dsp:cNvSpPr/>
      </dsp:nvSpPr>
      <dsp:spPr>
        <a:xfrm>
          <a:off x="10211949" y="3433576"/>
          <a:ext cx="1126694" cy="56334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AU" sz="700" kern="1200"/>
            <a:t>Wim Van der Elst-BE</a:t>
          </a:r>
        </a:p>
      </dsp:txBody>
      <dsp:txXfrm>
        <a:off x="10211949" y="3433576"/>
        <a:ext cx="1126694" cy="563347"/>
      </dsp:txXfrm>
    </dsp:sp>
    <dsp:sp modelId="{31F147EE-5555-4139-BCCE-4943B4A28A79}">
      <dsp:nvSpPr>
        <dsp:cNvPr id="0" name=""/>
        <dsp:cNvSpPr/>
      </dsp:nvSpPr>
      <dsp:spPr>
        <a:xfrm>
          <a:off x="10268284" y="3489911"/>
          <a:ext cx="338008" cy="450677"/>
        </a:xfrm>
        <a:prstGeom prst="rect">
          <a:avLst/>
        </a:prstGeom>
        <a:blipFill rotWithShape="1">
          <a:blip xmlns:r="http://schemas.openxmlformats.org/officeDocument/2006/relationships" r:embed="rId33"/>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355EA2-1B66-4F0E-BBA1-A0849C4A2D49}">
      <dsp:nvSpPr>
        <dsp:cNvPr id="0" name=""/>
        <dsp:cNvSpPr/>
      </dsp:nvSpPr>
      <dsp:spPr>
        <a:xfrm>
          <a:off x="10211949" y="4233529"/>
          <a:ext cx="1126694" cy="563347"/>
        </a:xfrm>
        <a:prstGeom prst="rect">
          <a:avLst/>
        </a:prstGeom>
        <a:solidFill>
          <a:schemeClr val="accent1">
            <a:lumMod val="7500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347"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Javier Franco (Open Analytics, Spain)</a:t>
          </a:r>
          <a:endParaRPr lang="en-AU" sz="700" kern="1200"/>
        </a:p>
      </dsp:txBody>
      <dsp:txXfrm>
        <a:off x="10211949" y="4233529"/>
        <a:ext cx="1126694" cy="563347"/>
      </dsp:txXfrm>
    </dsp:sp>
    <dsp:sp modelId="{2DC25C6E-1317-4885-A84C-193996AA5955}">
      <dsp:nvSpPr>
        <dsp:cNvPr id="0" name=""/>
        <dsp:cNvSpPr/>
      </dsp:nvSpPr>
      <dsp:spPr>
        <a:xfrm>
          <a:off x="10268284" y="4289864"/>
          <a:ext cx="338008" cy="450677"/>
        </a:xfrm>
        <a:prstGeom prst="rect">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FE684F-53A8-E2C1-CBBA-AC688B83B1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86E8E8-3BE5-7C7E-B161-373A6B8B2F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82E1A1-E1CE-4CC6-B4B0-DD3F36049E3B}" type="datetimeFigureOut">
              <a:rPr lang="en-US" smtClean="0"/>
              <a:t>8/29/2023</a:t>
            </a:fld>
            <a:endParaRPr lang="en-US"/>
          </a:p>
        </p:txBody>
      </p:sp>
      <p:sp>
        <p:nvSpPr>
          <p:cNvPr id="4" name="Footer Placeholder 3">
            <a:extLst>
              <a:ext uri="{FF2B5EF4-FFF2-40B4-BE49-F238E27FC236}">
                <a16:creationId xmlns:a16="http://schemas.microsoft.com/office/drawing/2014/main" id="{E15ADA17-6DAD-E5E7-8751-482D37435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462C238-A8DC-6CDF-1790-BCB14A7FAF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088722-050A-43E8-AACB-3CB64841A4AD}" type="slidenum">
              <a:rPr lang="en-US" smtClean="0"/>
              <a:t>‹#›</a:t>
            </a:fld>
            <a:endParaRPr lang="en-US"/>
          </a:p>
        </p:txBody>
      </p:sp>
    </p:spTree>
    <p:extLst>
      <p:ext uri="{BB962C8B-B14F-4D97-AF65-F5344CB8AC3E}">
        <p14:creationId xmlns:p14="http://schemas.microsoft.com/office/powerpoint/2010/main" val="301931391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7T20:19:18.282"/>
    </inkml:context>
    <inkml:brush xml:id="br0">
      <inkml:brushProperty name="width" value="0.025" units="cm"/>
      <inkml:brushProperty name="height" value="0.15" units="cm"/>
      <inkml:brushProperty name="color" value="#AB008B"/>
      <inkml:brushProperty name="ignorePressure" value="1"/>
      <inkml:brushProperty name="inkEffects" value="pencil"/>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6089C8-AE99-42F0-B02B-CA8EE89E8876}"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A022DA-336E-471D-B6A2-7B36B8F8348E}" type="slidenum">
              <a:rPr lang="en-US" smtClean="0"/>
              <a:t>‹#›</a:t>
            </a:fld>
            <a:endParaRPr lang="en-US"/>
          </a:p>
        </p:txBody>
      </p:sp>
    </p:spTree>
    <p:extLst>
      <p:ext uri="{BB962C8B-B14F-4D97-AF65-F5344CB8AC3E}">
        <p14:creationId xmlns:p14="http://schemas.microsoft.com/office/powerpoint/2010/main" val="1759001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291" rtl="0" eaLnBrk="1" fontAlgn="auto" latinLnBrk="0" hangingPunct="1">
              <a:lnSpc>
                <a:spcPct val="100000"/>
              </a:lnSpc>
              <a:spcBef>
                <a:spcPts val="0"/>
              </a:spcBef>
              <a:spcAft>
                <a:spcPts val="0"/>
              </a:spcAft>
              <a:buClrTx/>
              <a:buSzTx/>
              <a:buFontTx/>
              <a:buNone/>
              <a:tabLst/>
              <a:defRPr/>
            </a:pPr>
            <a:fld id="{65BB8463-FF47-4AB8-A37C-6B473AF28FBD}" type="slidenum">
              <a:rPr kumimoji="0" lang="en-US" sz="12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29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171966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l-BE"/>
              <a:t>Stress – connection with TA and other supporting groups at level of Peter Ronco</a:t>
            </a:r>
          </a:p>
          <a:p>
            <a:pPr marL="0" indent="0">
              <a:buNone/>
            </a:pPr>
            <a:r>
              <a:rPr lang="nl-BE"/>
              <a:t>Departments more important than actual name. </a:t>
            </a:r>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EA661B9-7F89-4DA1-A17E-A22DFF7FCC0C}" type="datetime8">
              <a:rPr lang="en-US" smtClean="0"/>
              <a:t>8/29/2023 1:09 PM</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3</a:t>
            </a:fld>
            <a:endParaRPr lang="en-US"/>
          </a:p>
        </p:txBody>
      </p:sp>
    </p:spTree>
    <p:extLst>
      <p:ext uri="{BB962C8B-B14F-4D97-AF65-F5344CB8AC3E}">
        <p14:creationId xmlns:p14="http://schemas.microsoft.com/office/powerpoint/2010/main" val="3179450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l-BE"/>
              <a:t>Or color zones and add number in zone?  The bullets in EU all overlap.  </a:t>
            </a:r>
          </a:p>
          <a:p>
            <a:pPr marL="0" indent="0">
              <a:buNone/>
            </a:pPr>
            <a:endParaRPr lang="nl-BE"/>
          </a:p>
          <a:p>
            <a:pPr marL="0" indent="0">
              <a:buNone/>
            </a:pPr>
            <a:r>
              <a:rPr lang="nl-BE"/>
              <a:t>Volha: visualize the size of the teams with visualizations used in data analysis as well. Keep the coloring for the TA’s. </a:t>
            </a:r>
          </a:p>
          <a:p>
            <a:pPr marL="0" indent="0">
              <a:buNone/>
            </a:pPr>
            <a:endParaRPr lang="nl-BE"/>
          </a:p>
          <a:p>
            <a:pPr marL="0" indent="0">
              <a:buNone/>
            </a:pPr>
            <a:r>
              <a:rPr lang="nl-BE"/>
              <a:t>Bring in pictures/names. </a:t>
            </a:r>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EA661B9-7F89-4DA1-A17E-A22DFF7FCC0C}" type="datetime8">
              <a:rPr lang="en-US" smtClean="0"/>
              <a:t>8/29/2023 1:09 PM</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4</a:t>
            </a:fld>
            <a:endParaRPr lang="en-US"/>
          </a:p>
        </p:txBody>
      </p:sp>
    </p:spTree>
    <p:extLst>
      <p:ext uri="{BB962C8B-B14F-4D97-AF65-F5344CB8AC3E}">
        <p14:creationId xmlns:p14="http://schemas.microsoft.com/office/powerpoint/2010/main" val="1252467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pPr marL="0" marR="0" lvl="0" indent="0" algn="l" defTabSz="730213"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a typeface="Arial Unicode MS" pitchFamily="-65" charset="0"/>
              <a:cs typeface="Arial Unicode MS" pitchFamily="-65" charset="0"/>
            </a:endParaRPr>
          </a:p>
        </p:txBody>
      </p:sp>
      <p:sp>
        <p:nvSpPr>
          <p:cNvPr id="5" name="Date Placeholder 4"/>
          <p:cNvSpPr>
            <a:spLocks noGrp="1"/>
          </p:cNvSpPr>
          <p:nvPr>
            <p:ph type="dt" idx="1"/>
          </p:nvPr>
        </p:nvSpPr>
        <p:spPr/>
        <p:txBody>
          <a:bodyPr/>
          <a:lstStyle/>
          <a:p>
            <a:pPr marL="0" marR="0" lvl="0" indent="0" algn="r" defTabSz="730213" rtl="0" eaLnBrk="0" fontAlgn="base" latinLnBrk="0" hangingPunct="0">
              <a:lnSpc>
                <a:spcPct val="100000"/>
              </a:lnSpc>
              <a:spcBef>
                <a:spcPct val="0"/>
              </a:spcBef>
              <a:spcAft>
                <a:spcPct val="0"/>
              </a:spcAft>
              <a:buClrTx/>
              <a:buSzTx/>
              <a:buFontTx/>
              <a:buNone/>
              <a:tabLst/>
              <a:defRPr/>
            </a:pPr>
            <a:fld id="{1A45D25C-9461-1342-8FAF-BFD0D2460716}" type="datetime8">
              <a:rPr kumimoji="0" lang="en-US" sz="1200" b="0" i="0" u="none" strike="noStrike" kern="1200" cap="none" spc="0" normalizeH="0" baseline="0" noProof="0" smtClean="0">
                <a:ln>
                  <a:noFill/>
                </a:ln>
                <a:solidFill>
                  <a:prstClr val="black"/>
                </a:solidFill>
                <a:effectLst/>
                <a:uLnTx/>
                <a:uFillTx/>
                <a:latin typeface="Arial" pitchFamily="-65" charset="0"/>
                <a:ea typeface="Arial Unicode MS" pitchFamily="-65" charset="0"/>
                <a:cs typeface="Arial Unicode MS" pitchFamily="-65" charset="0"/>
              </a:rPr>
              <a:pPr marL="0" marR="0" lvl="0" indent="0" algn="r" defTabSz="730213" rtl="0" eaLnBrk="0" fontAlgn="base" latinLnBrk="0" hangingPunct="0">
                <a:lnSpc>
                  <a:spcPct val="100000"/>
                </a:lnSpc>
                <a:spcBef>
                  <a:spcPct val="0"/>
                </a:spcBef>
                <a:spcAft>
                  <a:spcPct val="0"/>
                </a:spcAft>
                <a:buClrTx/>
                <a:buSzTx/>
                <a:buFontTx/>
                <a:buNone/>
                <a:tabLst/>
                <a:defRPr/>
              </a:pPr>
              <a:t>8/29/2023 1:09 PM</a:t>
            </a:fld>
            <a:endParaRPr kumimoji="0" lang="en-US" sz="1200" b="0" i="0" u="none" strike="noStrike" kern="1200" cap="none" spc="0" normalizeH="0" baseline="0" noProof="0">
              <a:ln>
                <a:noFill/>
              </a:ln>
              <a:solidFill>
                <a:prstClr val="black"/>
              </a:solidFill>
              <a:effectLst/>
              <a:uLnTx/>
              <a:uFillTx/>
              <a:latin typeface="Arial" pitchFamily="-65" charset="0"/>
              <a:ea typeface="Arial Unicode MS" pitchFamily="-65" charset="0"/>
              <a:cs typeface="Arial Unicode MS" pitchFamily="-65" charset="0"/>
            </a:endParaRPr>
          </a:p>
        </p:txBody>
      </p:sp>
      <p:sp>
        <p:nvSpPr>
          <p:cNvPr id="6" name="Footer Placeholder 5"/>
          <p:cNvSpPr>
            <a:spLocks noGrp="1"/>
          </p:cNvSpPr>
          <p:nvPr>
            <p:ph type="ftr" sz="quarter" idx="4"/>
          </p:nvPr>
        </p:nvSpPr>
        <p:spPr/>
        <p:txBody>
          <a:bodyPr/>
          <a:lstStyle/>
          <a:p>
            <a:pPr marL="0" marR="0" lvl="0" indent="0" algn="l" defTabSz="730213"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a typeface="Arial Unicode MS" pitchFamily="-65" charset="0"/>
              <a:cs typeface="Arial Unicode MS" pitchFamily="-65" charset="0"/>
            </a:endParaRPr>
          </a:p>
        </p:txBody>
      </p:sp>
      <p:sp>
        <p:nvSpPr>
          <p:cNvPr id="7" name="Slide Number Placeholder 6"/>
          <p:cNvSpPr>
            <a:spLocks noGrp="1"/>
          </p:cNvSpPr>
          <p:nvPr>
            <p:ph type="sldNum" sz="quarter" idx="5"/>
          </p:nvPr>
        </p:nvSpPr>
        <p:spPr/>
        <p:txBody>
          <a:bodyPr/>
          <a:lstStyle/>
          <a:p>
            <a:pPr marL="0" marR="0" lvl="0" indent="0" algn="r" defTabSz="730213" rtl="0" eaLnBrk="0" fontAlgn="base" latinLnBrk="0" hangingPunct="0">
              <a:lnSpc>
                <a:spcPct val="100000"/>
              </a:lnSpc>
              <a:spcBef>
                <a:spcPct val="0"/>
              </a:spcBef>
              <a:spcAft>
                <a:spcPct val="0"/>
              </a:spcAft>
              <a:buClrTx/>
              <a:buSzTx/>
              <a:buFontTx/>
              <a:buNone/>
              <a:tabLst/>
              <a:defRPr/>
            </a:pPr>
            <a:fld id="{B976D8D5-0ECD-3A4D-8E63-E16D685F0695}" type="slidenum">
              <a:rPr kumimoji="0" lang="en-US" sz="1200" b="0" i="0" u="none" strike="noStrike" kern="1200" cap="none" spc="0" normalizeH="0" baseline="0" noProof="0" smtClean="0">
                <a:ln>
                  <a:noFill/>
                </a:ln>
                <a:solidFill>
                  <a:prstClr val="black"/>
                </a:solidFill>
                <a:effectLst/>
                <a:uLnTx/>
                <a:uFillTx/>
                <a:latin typeface="Arial" pitchFamily="-65" charset="0"/>
                <a:ea typeface="Arial Unicode MS" pitchFamily="-65" charset="0"/>
                <a:cs typeface="Arial Unicode MS" pitchFamily="-65" charset="0"/>
              </a:rPr>
              <a:pPr marL="0" marR="0" lvl="0" indent="0" algn="r" defTabSz="730213"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itchFamily="-65" charset="0"/>
              <a:ea typeface="Arial Unicode MS" pitchFamily="-65" charset="0"/>
              <a:cs typeface="Arial Unicode MS" pitchFamily="-65" charset="0"/>
            </a:endParaRPr>
          </a:p>
        </p:txBody>
      </p:sp>
    </p:spTree>
    <p:extLst>
      <p:ext uri="{BB962C8B-B14F-4D97-AF65-F5344CB8AC3E}">
        <p14:creationId xmlns:p14="http://schemas.microsoft.com/office/powerpoint/2010/main" val="253758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talk bout what statistics really are, and to do that we have to start with the population.</a:t>
            </a:r>
          </a:p>
          <a:p>
            <a:r>
              <a:rPr lang="en-US"/>
              <a:t>If we had all the money and time in the world, we could measure every single mouse in a population, and then we could just compare means or other parameters directly because e would literally know everything, with no error.</a:t>
            </a:r>
          </a:p>
          <a:p>
            <a:endParaRPr lang="en-US"/>
          </a:p>
          <a:p>
            <a:r>
              <a:rPr lang="en-US"/>
              <a:t>Nobody has that kind of time or money, so instead what we do is take a random sample from that population, and if we do it right, that sample should represent  the population, and the means and varainces and other characteristics we calculate are called “statistics”, and they inform us about the parameters of the population.  Statistics from the sample tell us about parameters in a population. </a:t>
            </a:r>
          </a:p>
          <a:p>
            <a:endParaRPr lang="en-US"/>
          </a:p>
          <a:p>
            <a:r>
              <a:rPr lang="en-US"/>
              <a:t>There are two kinds of statistics that we us.  First, descriptive statistics – for example, here we could say that in our sample 20% of mice are orange.  The second kind of statistics are the exciting kind – inferential statistics, and this is where we can make generalization or test hypotheses. 20% of mice from our sample are orange, which is significantly lower than then 50% that we expected, p less than 0.05. You need both to tell the full story around an analysis – If I just come in and say, hey my data is significant!  That makes no sense – and we’ll talk a little more about descriptive statistics in a few slides.  </a:t>
            </a:r>
          </a:p>
        </p:txBody>
      </p:sp>
      <p:sp>
        <p:nvSpPr>
          <p:cNvPr id="4" name="Slide Number Placeholder 3"/>
          <p:cNvSpPr>
            <a:spLocks noGrp="1"/>
          </p:cNvSpPr>
          <p:nvPr>
            <p:ph type="sldNum" sz="quarter" idx="5"/>
          </p:nvPr>
        </p:nvSpPr>
        <p:spPr/>
        <p:txBody>
          <a:bodyPr/>
          <a:lstStyle/>
          <a:p>
            <a:fld id="{EECB09C5-A28F-4DE6-B7C4-09DEC730E727}" type="slidenum">
              <a:rPr lang="en-US" smtClean="0"/>
              <a:t>8</a:t>
            </a:fld>
            <a:endParaRPr lang="en-US"/>
          </a:p>
        </p:txBody>
      </p:sp>
    </p:spTree>
    <p:extLst>
      <p:ext uri="{BB962C8B-B14F-4D97-AF65-F5344CB8AC3E}">
        <p14:creationId xmlns:p14="http://schemas.microsoft.com/office/powerpoint/2010/main" val="452267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69E5-6C1B-946C-761D-71D782A9AE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8CE62C-A10B-B615-60B3-7EDB9EE9C1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C20DA-635F-6429-8911-BF82C5C16D17}"/>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5" name="Footer Placeholder 4">
            <a:extLst>
              <a:ext uri="{FF2B5EF4-FFF2-40B4-BE49-F238E27FC236}">
                <a16:creationId xmlns:a16="http://schemas.microsoft.com/office/drawing/2014/main" id="{99CB3312-C785-588F-22DE-6D7A3E043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A2AE-9E54-1073-8CB0-DA45442F6014}"/>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55270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892-9004-65B8-CF91-B61BB277CC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F413E-D7AB-76D1-F759-20F6C1596B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14287C-90C0-D875-6A86-BD1D78BAC202}"/>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5" name="Footer Placeholder 4">
            <a:extLst>
              <a:ext uri="{FF2B5EF4-FFF2-40B4-BE49-F238E27FC236}">
                <a16:creationId xmlns:a16="http://schemas.microsoft.com/office/drawing/2014/main" id="{D1FA965F-473E-3F9C-7C47-6BF7BEC3C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342C3-9E7B-C3C9-F6C6-69001119C632}"/>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4258105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A183C5-DB60-37F6-B577-31859241F9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058C6F-8E00-3A82-153C-8105B956B3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6DA3-A5B1-821B-0B64-B351D3926C53}"/>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5" name="Footer Placeholder 4">
            <a:extLst>
              <a:ext uri="{FF2B5EF4-FFF2-40B4-BE49-F238E27FC236}">
                <a16:creationId xmlns:a16="http://schemas.microsoft.com/office/drawing/2014/main" id="{2D2EA69E-413D-14F6-3B13-EA1C3A248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8DBB1-D61E-6790-BF73-00F50A5828DF}"/>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107659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Art_Neuro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22A0606-121A-014B-86A9-1FBF70C96D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7" b="-1"/>
          <a:stretch/>
        </p:blipFill>
        <p:spPr>
          <a:xfrm rot="5400000">
            <a:off x="3261460" y="-2613231"/>
            <a:ext cx="5675694" cy="11542448"/>
          </a:xfrm>
          <a:prstGeom prst="rect">
            <a:avLst/>
          </a:prstGeom>
        </p:spPr>
      </p:pic>
      <p:sp>
        <p:nvSpPr>
          <p:cNvPr id="17" name="Rectangle 16">
            <a:extLst>
              <a:ext uri="{FF2B5EF4-FFF2-40B4-BE49-F238E27FC236}">
                <a16:creationId xmlns:a16="http://schemas.microsoft.com/office/drawing/2014/main" id="{DF5D9F02-AA0C-6F4B-A41A-2773CF81E063}"/>
              </a:ext>
            </a:extLst>
          </p:cNvPr>
          <p:cNvSpPr/>
          <p:nvPr userDrawn="1"/>
        </p:nvSpPr>
        <p:spPr bwMode="auto">
          <a:xfrm flipV="1">
            <a:off x="320842"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9" name="Rectangle 18">
            <a:extLst>
              <a:ext uri="{FF2B5EF4-FFF2-40B4-BE49-F238E27FC236}">
                <a16:creationId xmlns:a16="http://schemas.microsoft.com/office/drawing/2014/main" id="{DFFA4F39-A27F-BD4D-A61C-7D84D1075543}"/>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TextBox 19">
            <a:extLst>
              <a:ext uri="{FF2B5EF4-FFF2-40B4-BE49-F238E27FC236}">
                <a16:creationId xmlns:a16="http://schemas.microsoft.com/office/drawing/2014/main" id="{4185FD3F-1F28-0749-98A5-C44B057075B5}"/>
              </a:ext>
            </a:extLst>
          </p:cNvPr>
          <p:cNvSpPr txBox="1"/>
          <p:nvPr userDrawn="1"/>
        </p:nvSpPr>
        <p:spPr>
          <a:xfrm>
            <a:off x="9032240" y="4871291"/>
            <a:ext cx="2271970"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Michelle Hammer, </a:t>
            </a:r>
            <a:r>
              <a:rPr lang="en-US" sz="833" b="1" i="1">
                <a:latin typeface="Verdana" panose="020B0604030504040204" pitchFamily="34" charset="0"/>
                <a:ea typeface="Verdana" panose="020B0604030504040204" pitchFamily="34" charset="0"/>
                <a:cs typeface="Verdana" panose="020B0604030504040204" pitchFamily="34" charset="0"/>
              </a:rPr>
              <a:t>Surgical</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a:latin typeface="Verdana" panose="020B0604030504040204" pitchFamily="34" charset="0"/>
                <a:ea typeface="Verdana" panose="020B0604030504040204" pitchFamily="34" charset="0"/>
                <a:cs typeface="Verdana" panose="020B0604030504040204" pitchFamily="34" charset="0"/>
              </a:rPr>
              <a:t>A New York city native living with schizophrenia, Michelle uses her talents to reduce stigma and start conversations about mental health.</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8218297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blue with micr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F922CA-ECF4-0F44-BD4A-E306A6E4AC93}"/>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userDrawn="1"/>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userDrawn="1"/>
        </p:nvSpPr>
        <p:spPr>
          <a:xfrm>
            <a:off x="8586368" y="5607463"/>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7426615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 Column/ Bullet Points">
    <p:spTree>
      <p:nvGrpSpPr>
        <p:cNvPr id="1" name=""/>
        <p:cNvGrpSpPr/>
        <p:nvPr/>
      </p:nvGrpSpPr>
      <p:grpSpPr>
        <a:xfrm>
          <a:off x="0" y="0"/>
          <a:ext cx="0" cy="0"/>
          <a:chOff x="0" y="0"/>
          <a:chExt cx="0" cy="0"/>
        </a:xfrm>
      </p:grpSpPr>
      <p:sp>
        <p:nvSpPr>
          <p:cNvPr id="11" name="Slide Number Placeholder 4"/>
          <p:cNvSpPr>
            <a:spLocks noGrp="1"/>
          </p:cNvSpPr>
          <p:nvPr>
            <p:ph type="sldNum" sz="quarter" idx="4"/>
          </p:nvPr>
        </p:nvSpPr>
        <p:spPr>
          <a:xfrm>
            <a:off x="11398999" y="6353128"/>
            <a:ext cx="600438"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fld id="{81BF0B4E-CE60-AB48-9D7E-4434414A7C38}" type="slidenum">
              <a:rPr lang="en-US" smtClean="0"/>
              <a:pPr/>
              <a:t>‹#›</a:t>
            </a:fld>
            <a:endParaRPr lang="en-US"/>
          </a:p>
        </p:txBody>
      </p:sp>
      <p:sp>
        <p:nvSpPr>
          <p:cNvPr id="12" name="Title 11"/>
          <p:cNvSpPr>
            <a:spLocks noGrp="1"/>
          </p:cNvSpPr>
          <p:nvPr>
            <p:ph type="title"/>
          </p:nvPr>
        </p:nvSpPr>
        <p:spPr/>
        <p:txBody>
          <a:bodyPr/>
          <a:lstStyle/>
          <a:p>
            <a:r>
              <a:rPr lang="en-US"/>
              <a:t>Click to edit Master title style</a:t>
            </a:r>
          </a:p>
        </p:txBody>
      </p:sp>
      <p:sp>
        <p:nvSpPr>
          <p:cNvPr id="13" name="Text Placeholder 2"/>
          <p:cNvSpPr>
            <a:spLocks noGrp="1"/>
          </p:cNvSpPr>
          <p:nvPr>
            <p:ph idx="1" hasCustomPrompt="1"/>
          </p:nvPr>
        </p:nvSpPr>
        <p:spPr>
          <a:xfrm>
            <a:off x="619693" y="1229455"/>
            <a:ext cx="10990476"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91107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8999" y="6353128"/>
            <a:ext cx="600438"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fld id="{81BF0B4E-CE60-AB48-9D7E-4434414A7C38}" type="slidenum">
              <a:rPr lang="en-US" smtClean="0"/>
              <a:pPr/>
              <a:t>‹#›</a:t>
            </a:fld>
            <a:endParaRPr lang="en-US"/>
          </a:p>
        </p:txBody>
      </p:sp>
      <p:sp>
        <p:nvSpPr>
          <p:cNvPr id="13" name="Title 12"/>
          <p:cNvSpPr>
            <a:spLocks noGrp="1"/>
          </p:cNvSpPr>
          <p:nvPr>
            <p:ph type="title"/>
          </p:nvPr>
        </p:nvSpPr>
        <p:spPr/>
        <p:txBody>
          <a:bodyPr/>
          <a:lstStyle/>
          <a:p>
            <a:r>
              <a:rPr lang="en-US"/>
              <a:t>Click to edit Master title style</a:t>
            </a:r>
          </a:p>
        </p:txBody>
      </p:sp>
      <p:sp>
        <p:nvSpPr>
          <p:cNvPr id="14" name="Text Placeholder 2"/>
          <p:cNvSpPr>
            <a:spLocks noGrp="1"/>
          </p:cNvSpPr>
          <p:nvPr>
            <p:ph idx="1" hasCustomPrompt="1"/>
          </p:nvPr>
        </p:nvSpPr>
        <p:spPr>
          <a:xfrm>
            <a:off x="619693" y="1229455"/>
            <a:ext cx="10990476" cy="4525963"/>
          </a:xfrm>
          <a:prstGeom prst="rect">
            <a:avLst/>
          </a:prstGeom>
        </p:spPr>
        <p:txBody>
          <a:bodyPr vert="horz" lIns="91440" tIns="45720" rIns="91440" bIns="45720" rtlCol="0">
            <a:normAutofit/>
          </a:bodyPr>
          <a:lstStyle>
            <a:lvl1pPr marL="0" indent="0">
              <a:buNone/>
              <a:defRPr/>
            </a:lvl1pPr>
            <a:lvl2pPr marL="609576" indent="0">
              <a:buNone/>
              <a:defRPr/>
            </a:lvl2pPr>
            <a:lvl3pPr marL="1219151" indent="0">
              <a:buNone/>
              <a:defRPr/>
            </a:lvl3pPr>
            <a:lvl4pPr marL="1828727" indent="0">
              <a:buNone/>
              <a:defRPr/>
            </a:lvl4pPr>
          </a:lstStyle>
          <a:p>
            <a:pPr lvl="0"/>
            <a:r>
              <a:rPr lang="en-US"/>
              <a:t>Click to edit Master text styles.</a:t>
            </a:r>
          </a:p>
        </p:txBody>
      </p:sp>
    </p:spTree>
    <p:extLst>
      <p:ext uri="{BB962C8B-B14F-4D97-AF65-F5344CB8AC3E}">
        <p14:creationId xmlns:p14="http://schemas.microsoft.com/office/powerpoint/2010/main" val="1037165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1" name="Slide Number Placeholder 4"/>
          <p:cNvSpPr>
            <a:spLocks noGrp="1"/>
          </p:cNvSpPr>
          <p:nvPr>
            <p:ph type="sldNum" sz="quarter" idx="4"/>
          </p:nvPr>
        </p:nvSpPr>
        <p:spPr>
          <a:xfrm>
            <a:off x="11398999" y="6353128"/>
            <a:ext cx="600438"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a:t>
            </a:fld>
            <a:endParaRPr lang="en-US">
              <a:solidFill>
                <a:srgbClr val="FFFFFF"/>
              </a:solidFill>
            </a:endParaRPr>
          </a:p>
        </p:txBody>
      </p:sp>
      <p:sp>
        <p:nvSpPr>
          <p:cNvPr id="12" name="Title 11"/>
          <p:cNvSpPr>
            <a:spLocks noGrp="1"/>
          </p:cNvSpPr>
          <p:nvPr>
            <p:ph type="title"/>
          </p:nvPr>
        </p:nvSpPr>
        <p:spPr/>
        <p:txBody>
          <a:bodyPr/>
          <a:lstStyle/>
          <a:p>
            <a:r>
              <a:rPr lang="en-US"/>
              <a:t>Click to edit Master title style</a:t>
            </a:r>
          </a:p>
        </p:txBody>
      </p:sp>
      <p:sp>
        <p:nvSpPr>
          <p:cNvPr id="13" name="Text Placeholder 2"/>
          <p:cNvSpPr>
            <a:spLocks noGrp="1"/>
          </p:cNvSpPr>
          <p:nvPr>
            <p:ph idx="1" hasCustomPrompt="1"/>
          </p:nvPr>
        </p:nvSpPr>
        <p:spPr>
          <a:xfrm>
            <a:off x="619693" y="1229455"/>
            <a:ext cx="10990476"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93181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8999" y="6353128"/>
            <a:ext cx="600438"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a:t>
            </a:fld>
            <a:endParaRPr lang="en-US">
              <a:solidFill>
                <a:srgbClr val="FFFFFF"/>
              </a:solidFill>
            </a:endParaRPr>
          </a:p>
        </p:txBody>
      </p:sp>
      <p:sp>
        <p:nvSpPr>
          <p:cNvPr id="13" name="Title 12"/>
          <p:cNvSpPr>
            <a:spLocks noGrp="1"/>
          </p:cNvSpPr>
          <p:nvPr>
            <p:ph type="title"/>
          </p:nvPr>
        </p:nvSpPr>
        <p:spPr/>
        <p:txBody>
          <a:bodyPr/>
          <a:lstStyle/>
          <a:p>
            <a:r>
              <a:rPr lang="en-US"/>
              <a:t>Click to edit Master title style</a:t>
            </a:r>
          </a:p>
        </p:txBody>
      </p:sp>
      <p:sp>
        <p:nvSpPr>
          <p:cNvPr id="14" name="Text Placeholder 2"/>
          <p:cNvSpPr>
            <a:spLocks noGrp="1"/>
          </p:cNvSpPr>
          <p:nvPr>
            <p:ph idx="1" hasCustomPrompt="1"/>
          </p:nvPr>
        </p:nvSpPr>
        <p:spPr>
          <a:xfrm>
            <a:off x="619693" y="1229455"/>
            <a:ext cx="10990476" cy="4525963"/>
          </a:xfrm>
          <a:prstGeom prst="rect">
            <a:avLst/>
          </a:prstGeom>
        </p:spPr>
        <p:txBody>
          <a:bodyPr vert="horz" lIns="91440" tIns="45720" rIns="91440" bIns="45720" rtlCol="0">
            <a:normAutofit/>
          </a:bodyPr>
          <a:lstStyle>
            <a:lvl1pPr marL="0" indent="0">
              <a:buNone/>
              <a:defRPr/>
            </a:lvl1pPr>
            <a:lvl2pPr marL="609576" indent="0">
              <a:buNone/>
              <a:defRPr/>
            </a:lvl2pPr>
            <a:lvl3pPr marL="1219151" indent="0">
              <a:buNone/>
              <a:defRPr/>
            </a:lvl3pPr>
            <a:lvl4pPr marL="1828727" indent="0">
              <a:buNone/>
              <a:defRPr/>
            </a:lvl4pPr>
          </a:lstStyle>
          <a:p>
            <a:pPr lvl="0"/>
            <a:r>
              <a:rPr lang="en-US"/>
              <a:t>Click to edit Master text styles.</a:t>
            </a:r>
          </a:p>
        </p:txBody>
      </p:sp>
    </p:spTree>
    <p:extLst>
      <p:ext uri="{BB962C8B-B14F-4D97-AF65-F5344CB8AC3E}">
        <p14:creationId xmlns:p14="http://schemas.microsoft.com/office/powerpoint/2010/main" val="1390201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picture on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a:t>
            </a:fld>
            <a:endParaRPr lang="en-US">
              <a:solidFill>
                <a:srgbClr val="FFFFFF"/>
              </a:solidFill>
            </a:endParaRPr>
          </a:p>
        </p:txBody>
      </p:sp>
      <p:sp>
        <p:nvSpPr>
          <p:cNvPr id="8" name="Content Placeholder 7"/>
          <p:cNvSpPr>
            <a:spLocks noGrp="1"/>
          </p:cNvSpPr>
          <p:nvPr>
            <p:ph sz="quarter" idx="11"/>
          </p:nvPr>
        </p:nvSpPr>
        <p:spPr>
          <a:xfrm>
            <a:off x="620186" y="1279526"/>
            <a:ext cx="5471583" cy="4576763"/>
          </a:xfrm>
        </p:spPr>
        <p:txBody>
          <a:bodyPr>
            <a:normAutofit/>
          </a:bodyPr>
          <a:lstStyle>
            <a:lvl1pPr marL="0" indent="0">
              <a:buNone/>
              <a:defRPr sz="1867"/>
            </a:lvl1pPr>
            <a:lvl2pPr>
              <a:defRPr sz="1600"/>
            </a:lvl2pPr>
            <a:lvl3pPr>
              <a:defRPr sz="1400"/>
            </a:lvl3pPr>
            <a:lvl4pPr>
              <a:defRPr sz="1067"/>
            </a:lvl4pPr>
          </a:lstStyle>
          <a:p>
            <a:pPr lvl="0"/>
            <a:r>
              <a:rPr lang="en-US"/>
              <a:t>Click to edit Master text styles</a:t>
            </a:r>
          </a:p>
        </p:txBody>
      </p:sp>
      <p:sp>
        <p:nvSpPr>
          <p:cNvPr id="10" name="Picture Placeholder 9"/>
          <p:cNvSpPr>
            <a:spLocks noGrp="1"/>
          </p:cNvSpPr>
          <p:nvPr>
            <p:ph type="pic" sz="quarter" idx="12"/>
          </p:nvPr>
        </p:nvSpPr>
        <p:spPr>
          <a:xfrm>
            <a:off x="6343651" y="1279525"/>
            <a:ext cx="5342467" cy="4586288"/>
          </a:xfrm>
        </p:spPr>
        <p:txBody>
          <a:bodyPr/>
          <a:lstStyle/>
          <a:p>
            <a:endParaRPr lang="en-US"/>
          </a:p>
        </p:txBody>
      </p:sp>
    </p:spTree>
    <p:extLst>
      <p:ext uri="{BB962C8B-B14F-4D97-AF65-F5344CB8AC3E}">
        <p14:creationId xmlns:p14="http://schemas.microsoft.com/office/powerpoint/2010/main" val="37861982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text on right">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6214536" y="1279526"/>
            <a:ext cx="5471583" cy="4576763"/>
          </a:xfrm>
        </p:spPr>
        <p:txBody>
          <a:bodyPr>
            <a:normAutofit/>
          </a:bodyPr>
          <a:lstStyle>
            <a:lvl1pPr marL="0" indent="0">
              <a:buNone/>
              <a:defRPr sz="1867"/>
            </a:lvl1pPr>
            <a:lvl2pPr>
              <a:defRPr sz="1600"/>
            </a:lvl2pPr>
            <a:lvl3pPr>
              <a:defRPr sz="1400"/>
            </a:lvl3pPr>
            <a:lvl4pPr>
              <a:defRPr sz="1067"/>
            </a:lvl4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a:t>
            </a:fld>
            <a:endParaRPr lang="en-US">
              <a:solidFill>
                <a:srgbClr val="FFFFFF"/>
              </a:solidFill>
            </a:endParaRPr>
          </a:p>
        </p:txBody>
      </p:sp>
      <p:sp>
        <p:nvSpPr>
          <p:cNvPr id="10" name="Picture Placeholder 9"/>
          <p:cNvSpPr>
            <a:spLocks noGrp="1"/>
          </p:cNvSpPr>
          <p:nvPr>
            <p:ph type="pic" sz="quarter" idx="12"/>
          </p:nvPr>
        </p:nvSpPr>
        <p:spPr>
          <a:xfrm>
            <a:off x="619689" y="1279525"/>
            <a:ext cx="5342467" cy="4586288"/>
          </a:xfrm>
        </p:spPr>
        <p:txBody>
          <a:bodyPr/>
          <a:lstStyle/>
          <a:p>
            <a:endParaRPr lang="en-US"/>
          </a:p>
        </p:txBody>
      </p:sp>
    </p:spTree>
    <p:extLst>
      <p:ext uri="{BB962C8B-B14F-4D97-AF65-F5344CB8AC3E}">
        <p14:creationId xmlns:p14="http://schemas.microsoft.com/office/powerpoint/2010/main" val="66797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CD64-73F3-7465-4EAA-46A1FA4752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8DEEDA-6792-85D7-9B51-B2E92DB1BD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9DA3D-0DA1-DBE5-D4BD-A69AB18818A3}"/>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5" name="Footer Placeholder 4">
            <a:extLst>
              <a:ext uri="{FF2B5EF4-FFF2-40B4-BE49-F238E27FC236}">
                <a16:creationId xmlns:a16="http://schemas.microsoft.com/office/drawing/2014/main" id="{7B2DEEFF-D98B-31E9-401A-DFF1F7069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36047-AF32-6264-BCA4-254F9908CA25}"/>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1134396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with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a:t>
            </a:fld>
            <a:endParaRPr lang="en-US">
              <a:solidFill>
                <a:srgbClr val="FFFFFF"/>
              </a:solidFill>
            </a:endParaRPr>
          </a:p>
        </p:txBody>
      </p:sp>
      <p:sp>
        <p:nvSpPr>
          <p:cNvPr id="8" name="Content Placeholder 7"/>
          <p:cNvSpPr>
            <a:spLocks noGrp="1"/>
          </p:cNvSpPr>
          <p:nvPr>
            <p:ph sz="quarter" idx="11"/>
          </p:nvPr>
        </p:nvSpPr>
        <p:spPr>
          <a:xfrm>
            <a:off x="620185" y="1279526"/>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7"/>
          <p:cNvSpPr>
            <a:spLocks noGrp="1"/>
          </p:cNvSpPr>
          <p:nvPr>
            <p:ph sz="quarter" idx="13"/>
          </p:nvPr>
        </p:nvSpPr>
        <p:spPr>
          <a:xfrm>
            <a:off x="6214535" y="1289051"/>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1886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a:t>
            </a:fld>
            <a:endParaRPr lang="en-US">
              <a:solidFill>
                <a:srgbClr val="FFFFFF"/>
              </a:solidFill>
            </a:endParaRPr>
          </a:p>
        </p:txBody>
      </p:sp>
      <p:sp>
        <p:nvSpPr>
          <p:cNvPr id="8" name="Content Placeholder 7"/>
          <p:cNvSpPr>
            <a:spLocks noGrp="1"/>
          </p:cNvSpPr>
          <p:nvPr>
            <p:ph sz="quarter" idx="11"/>
          </p:nvPr>
        </p:nvSpPr>
        <p:spPr>
          <a:xfrm>
            <a:off x="620185" y="1279526"/>
            <a:ext cx="5364480" cy="4576763"/>
          </a:xfrm>
        </p:spPr>
        <p:txBody>
          <a:bodyPr/>
          <a:lstStyle>
            <a:lvl1pPr marL="0" indent="0">
              <a:buNone/>
              <a:defRPr/>
            </a:lvl1pPr>
            <a:lvl2pPr marL="609576" indent="0">
              <a:buNone/>
              <a:defRPr/>
            </a:lvl2pPr>
            <a:lvl3pPr marL="1219151" indent="0">
              <a:buNone/>
              <a:defRPr/>
            </a:lvl3pPr>
            <a:lvl4pPr marL="1828727" indent="0">
              <a:buNone/>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7"/>
          <p:cNvSpPr>
            <a:spLocks noGrp="1"/>
          </p:cNvSpPr>
          <p:nvPr>
            <p:ph sz="quarter" idx="13"/>
          </p:nvPr>
        </p:nvSpPr>
        <p:spPr>
          <a:xfrm>
            <a:off x="6214535" y="1289051"/>
            <a:ext cx="5364480" cy="4576763"/>
          </a:xfrm>
        </p:spPr>
        <p:txBody>
          <a:bodyPr/>
          <a:lstStyle>
            <a:lvl1pPr marL="0" indent="0">
              <a:buNone/>
              <a:defRPr/>
            </a:lvl1pPr>
            <a:lvl2pPr marL="609576" indent="0">
              <a:buNone/>
              <a:defRPr/>
            </a:lvl2pPr>
            <a:lvl3pPr marL="1219151" indent="0">
              <a:buNone/>
              <a:defRPr/>
            </a:lvl3pPr>
            <a:lvl4pPr marL="1828727" indent="0">
              <a:buNone/>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512620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a:t>
            </a:fld>
            <a:endParaRPr lang="en-US">
              <a:solidFill>
                <a:srgbClr val="FFFFFF"/>
              </a:solidFill>
            </a:endParaRPr>
          </a:p>
        </p:txBody>
      </p:sp>
      <p:sp>
        <p:nvSpPr>
          <p:cNvPr id="10" name="Picture Placeholder 9"/>
          <p:cNvSpPr>
            <a:spLocks noGrp="1"/>
          </p:cNvSpPr>
          <p:nvPr>
            <p:ph type="pic" sz="quarter" idx="12"/>
          </p:nvPr>
        </p:nvSpPr>
        <p:spPr>
          <a:xfrm>
            <a:off x="619689" y="1279525"/>
            <a:ext cx="10990478" cy="4586288"/>
          </a:xfrm>
        </p:spPr>
        <p:txBody>
          <a:bodyPr/>
          <a:lstStyle/>
          <a:p>
            <a:endParaRPr lang="en-US"/>
          </a:p>
        </p:txBody>
      </p:sp>
    </p:spTree>
    <p:extLst>
      <p:ext uri="{BB962C8B-B14F-4D97-AF65-F5344CB8AC3E}">
        <p14:creationId xmlns:p14="http://schemas.microsoft.com/office/powerpoint/2010/main" val="3025618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a:t>
            </a:fld>
            <a:endParaRPr lang="en-US">
              <a:solidFill>
                <a:srgbClr val="FFFFFF"/>
              </a:solidFill>
            </a:endParaRPr>
          </a:p>
        </p:txBody>
      </p:sp>
    </p:spTree>
    <p:extLst>
      <p:ext uri="{BB962C8B-B14F-4D97-AF65-F5344CB8AC3E}">
        <p14:creationId xmlns:p14="http://schemas.microsoft.com/office/powerpoint/2010/main" val="2695692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802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PENING SLIDE" type="obj">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3823384" y="2754617"/>
            <a:ext cx="4545200" cy="958000"/>
          </a:xfrm>
          <a:prstGeom prst="rect">
            <a:avLst/>
          </a:prstGeom>
          <a:noFill/>
          <a:ln>
            <a:noFill/>
          </a:ln>
        </p:spPr>
        <p:txBody>
          <a:bodyPr spcFirstLastPara="1" wrap="square" lIns="0" tIns="0" rIns="0" bIns="0" anchor="b" anchorCtr="0">
            <a:noAutofit/>
          </a:bodyPr>
          <a:lstStyle>
            <a:lvl1pPr lvl="0" algn="ctr">
              <a:spcBef>
                <a:spcPts val="0"/>
              </a:spcBef>
              <a:spcAft>
                <a:spcPts val="0"/>
              </a:spcAft>
              <a:buSzPts val="6000"/>
              <a:buFont typeface="Joti One"/>
              <a:buNone/>
              <a:defRPr sz="6400" i="0">
                <a:solidFill>
                  <a:srgbClr val="F9CB9C"/>
                </a:solidFill>
              </a:defRPr>
            </a:lvl1pPr>
            <a:lvl2pPr lvl="1">
              <a:spcBef>
                <a:spcPts val="0"/>
              </a:spcBef>
              <a:spcAft>
                <a:spcPts val="0"/>
              </a:spcAft>
              <a:buSzPts val="3300"/>
              <a:buNone/>
              <a:defRPr sz="4400"/>
            </a:lvl2pPr>
            <a:lvl3pPr lvl="2">
              <a:spcBef>
                <a:spcPts val="0"/>
              </a:spcBef>
              <a:spcAft>
                <a:spcPts val="0"/>
              </a:spcAft>
              <a:buSzPts val="3300"/>
              <a:buNone/>
              <a:defRPr sz="4400"/>
            </a:lvl3pPr>
            <a:lvl4pPr lvl="3">
              <a:spcBef>
                <a:spcPts val="0"/>
              </a:spcBef>
              <a:spcAft>
                <a:spcPts val="0"/>
              </a:spcAft>
              <a:buSzPts val="3300"/>
              <a:buNone/>
              <a:defRPr sz="4400"/>
            </a:lvl4pPr>
            <a:lvl5pPr lvl="4">
              <a:spcBef>
                <a:spcPts val="0"/>
              </a:spcBef>
              <a:spcAft>
                <a:spcPts val="0"/>
              </a:spcAft>
              <a:buSzPts val="3300"/>
              <a:buNone/>
              <a:defRPr sz="4400"/>
            </a:lvl5pPr>
            <a:lvl6pPr lvl="5">
              <a:spcBef>
                <a:spcPts val="0"/>
              </a:spcBef>
              <a:spcAft>
                <a:spcPts val="0"/>
              </a:spcAft>
              <a:buSzPts val="3300"/>
              <a:buNone/>
              <a:defRPr sz="4400"/>
            </a:lvl6pPr>
            <a:lvl7pPr lvl="6">
              <a:spcBef>
                <a:spcPts val="0"/>
              </a:spcBef>
              <a:spcAft>
                <a:spcPts val="0"/>
              </a:spcAft>
              <a:buSzPts val="3300"/>
              <a:buNone/>
              <a:defRPr sz="4400"/>
            </a:lvl7pPr>
            <a:lvl8pPr lvl="7">
              <a:spcBef>
                <a:spcPts val="0"/>
              </a:spcBef>
              <a:spcAft>
                <a:spcPts val="0"/>
              </a:spcAft>
              <a:buSzPts val="3300"/>
              <a:buNone/>
              <a:defRPr sz="4400"/>
            </a:lvl8pPr>
            <a:lvl9pPr lvl="8">
              <a:spcBef>
                <a:spcPts val="0"/>
              </a:spcBef>
              <a:spcAft>
                <a:spcPts val="0"/>
              </a:spcAft>
              <a:buSzPts val="3300"/>
              <a:buNone/>
              <a:defRPr sz="4400"/>
            </a:lvl9pPr>
          </a:lstStyle>
          <a:p>
            <a:endParaRPr/>
          </a:p>
        </p:txBody>
      </p:sp>
      <p:sp>
        <p:nvSpPr>
          <p:cNvPr id="10" name="Google Shape;10;p2"/>
          <p:cNvSpPr txBox="1">
            <a:spLocks noGrp="1"/>
          </p:cNvSpPr>
          <p:nvPr>
            <p:ph type="subTitle" idx="1"/>
          </p:nvPr>
        </p:nvSpPr>
        <p:spPr>
          <a:xfrm>
            <a:off x="4071567" y="3712617"/>
            <a:ext cx="4018800" cy="385600"/>
          </a:xfrm>
          <a:prstGeom prst="rect">
            <a:avLst/>
          </a:prstGeom>
        </p:spPr>
        <p:txBody>
          <a:bodyPr spcFirstLastPara="1" wrap="square" lIns="0" tIns="0" rIns="0" bIns="0" anchor="t" anchorCtr="0">
            <a:noAutofit/>
          </a:bodyPr>
          <a:lstStyle>
            <a:lvl1pPr lvl="0" algn="ctr">
              <a:spcBef>
                <a:spcPts val="0"/>
              </a:spcBef>
              <a:spcAft>
                <a:spcPts val="0"/>
              </a:spcAft>
              <a:buNone/>
              <a:defRPr sz="1867">
                <a:solidFill>
                  <a:srgbClr val="FFFFFF"/>
                </a:solidFill>
              </a:defRPr>
            </a:lvl1pPr>
            <a:lvl2pPr lvl="1" algn="ctr">
              <a:spcBef>
                <a:spcPts val="0"/>
              </a:spcBef>
              <a:spcAft>
                <a:spcPts val="0"/>
              </a:spcAft>
              <a:buNone/>
              <a:defRPr sz="1867">
                <a:solidFill>
                  <a:srgbClr val="FFFFFF"/>
                </a:solidFill>
              </a:defRPr>
            </a:lvl2pPr>
            <a:lvl3pPr lvl="2" algn="ctr">
              <a:spcBef>
                <a:spcPts val="0"/>
              </a:spcBef>
              <a:spcAft>
                <a:spcPts val="0"/>
              </a:spcAft>
              <a:buNone/>
              <a:defRPr sz="1867">
                <a:solidFill>
                  <a:srgbClr val="FFFFFF"/>
                </a:solidFill>
              </a:defRPr>
            </a:lvl3pPr>
            <a:lvl4pPr lvl="3" algn="ctr">
              <a:spcBef>
                <a:spcPts val="0"/>
              </a:spcBef>
              <a:spcAft>
                <a:spcPts val="0"/>
              </a:spcAft>
              <a:buNone/>
              <a:defRPr sz="1867">
                <a:solidFill>
                  <a:srgbClr val="FFFFFF"/>
                </a:solidFill>
              </a:defRPr>
            </a:lvl4pPr>
            <a:lvl5pPr lvl="4" algn="ctr">
              <a:spcBef>
                <a:spcPts val="0"/>
              </a:spcBef>
              <a:spcAft>
                <a:spcPts val="0"/>
              </a:spcAft>
              <a:buNone/>
              <a:defRPr sz="1867">
                <a:solidFill>
                  <a:srgbClr val="FFFFFF"/>
                </a:solidFill>
              </a:defRPr>
            </a:lvl5pPr>
            <a:lvl6pPr lvl="5" algn="ctr">
              <a:spcBef>
                <a:spcPts val="0"/>
              </a:spcBef>
              <a:spcAft>
                <a:spcPts val="0"/>
              </a:spcAft>
              <a:buNone/>
              <a:defRPr sz="1867">
                <a:solidFill>
                  <a:srgbClr val="FFFFFF"/>
                </a:solidFill>
              </a:defRPr>
            </a:lvl6pPr>
            <a:lvl7pPr lvl="6" algn="ctr">
              <a:spcBef>
                <a:spcPts val="0"/>
              </a:spcBef>
              <a:spcAft>
                <a:spcPts val="0"/>
              </a:spcAft>
              <a:buNone/>
              <a:defRPr sz="1867">
                <a:solidFill>
                  <a:srgbClr val="FFFFFF"/>
                </a:solidFill>
              </a:defRPr>
            </a:lvl7pPr>
            <a:lvl8pPr lvl="7" algn="ctr">
              <a:spcBef>
                <a:spcPts val="0"/>
              </a:spcBef>
              <a:spcAft>
                <a:spcPts val="0"/>
              </a:spcAft>
              <a:buNone/>
              <a:defRPr sz="1867">
                <a:solidFill>
                  <a:srgbClr val="FFFFFF"/>
                </a:solidFill>
              </a:defRPr>
            </a:lvl8pPr>
            <a:lvl9pPr lvl="8" algn="ctr">
              <a:spcBef>
                <a:spcPts val="0"/>
              </a:spcBef>
              <a:spcAft>
                <a:spcPts val="0"/>
              </a:spcAft>
              <a:buNone/>
              <a:defRPr sz="1867">
                <a:solidFill>
                  <a:srgbClr val="FFFFFF"/>
                </a:solidFill>
              </a:defRPr>
            </a:lvl9pPr>
          </a:lstStyle>
          <a:p>
            <a:endParaRPr/>
          </a:p>
        </p:txBody>
      </p:sp>
      <p:grpSp>
        <p:nvGrpSpPr>
          <p:cNvPr id="11" name="Google Shape;11;p2"/>
          <p:cNvGrpSpPr/>
          <p:nvPr/>
        </p:nvGrpSpPr>
        <p:grpSpPr>
          <a:xfrm>
            <a:off x="2130163" y="395012"/>
            <a:ext cx="7931808" cy="6258927"/>
            <a:chOff x="2256903" y="816487"/>
            <a:chExt cx="4630180" cy="3653639"/>
          </a:xfrm>
        </p:grpSpPr>
        <p:sp>
          <p:nvSpPr>
            <p:cNvPr id="12" name="Google Shape;12;p2"/>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3;p2"/>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Cavolini" panose="03000502040302020204" pitchFamily="66" charset="0"/>
                <a:cs typeface="Cavolini" panose="03000502040302020204" pitchFamily="66" charset="0"/>
                <a:sym typeface="Arial"/>
              </a:endParaRPr>
            </a:p>
          </p:txBody>
        </p:sp>
      </p:grpSp>
    </p:spTree>
    <p:extLst>
      <p:ext uri="{BB962C8B-B14F-4D97-AF65-F5344CB8AC3E}">
        <p14:creationId xmlns:p14="http://schemas.microsoft.com/office/powerpoint/2010/main" val="5560311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lain 4:3 Title and Content Cool Palette 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volini" panose="03000502040302020204" pitchFamily="66" charset="0"/>
                <a:cs typeface="Cavolini" panose="03000502040302020204" pitchFamily="66" charset="0"/>
              </a:defRPr>
            </a:lvl1pPr>
          </a:lstStyle>
          <a:p>
            <a:r>
              <a:rPr lang="en-US"/>
              <a:t>Click to edit Master title style</a:t>
            </a:r>
          </a:p>
        </p:txBody>
      </p:sp>
      <p:sp>
        <p:nvSpPr>
          <p:cNvPr id="3" name="Content Placeholder 2"/>
          <p:cNvSpPr>
            <a:spLocks noGrp="1"/>
          </p:cNvSpPr>
          <p:nvPr>
            <p:ph idx="1"/>
          </p:nvPr>
        </p:nvSpPr>
        <p:spPr/>
        <p:txBody>
          <a:bodyPr/>
          <a:lstStyle>
            <a:lvl1pPr>
              <a:spcBef>
                <a:spcPts val="1200"/>
              </a:spcBef>
              <a:defRPr>
                <a:latin typeface="Cavolini" panose="03000502040302020204" pitchFamily="66" charset="0"/>
                <a:cs typeface="Cavolini" panose="03000502040302020204" pitchFamily="66" charset="0"/>
              </a:defRPr>
            </a:lvl1pPr>
            <a:lvl2pPr>
              <a:spcBef>
                <a:spcPts val="600"/>
              </a:spcBef>
              <a:defRPr>
                <a:latin typeface="Cavolini" panose="03000502040302020204" pitchFamily="66" charset="0"/>
                <a:cs typeface="Cavolini" panose="03000502040302020204" pitchFamily="66" charset="0"/>
              </a:defRPr>
            </a:lvl2pPr>
            <a:lvl3pPr>
              <a:spcBef>
                <a:spcPts val="300"/>
              </a:spcBef>
              <a:defRPr>
                <a:latin typeface="Cavolini" panose="03000502040302020204" pitchFamily="66" charset="0"/>
                <a:cs typeface="Cavolini" panose="03000502040302020204" pitchFamily="66" charset="0"/>
              </a:defRPr>
            </a:lvl3pPr>
            <a:lvl4pPr>
              <a:spcBef>
                <a:spcPts val="200"/>
              </a:spcBef>
              <a:defRPr>
                <a:latin typeface="Cavolini" panose="03000502040302020204" pitchFamily="66" charset="0"/>
                <a:cs typeface="Cavolini" panose="03000502040302020204" pitchFamily="66" charset="0"/>
              </a:defRPr>
            </a:lvl4pPr>
            <a:lvl5pPr>
              <a:spcBef>
                <a:spcPts val="100"/>
              </a:spcBef>
              <a:defRPr>
                <a:latin typeface="Cavolini" panose="03000502040302020204" pitchFamily="66" charset="0"/>
                <a:cs typeface="Cavolini" panose="03000502040302020204" pitchFamily="66"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a:miter lim="800000"/>
            <a:headEnd/>
            <a:tailEnd/>
          </a:ln>
        </p:spPr>
        <p:txBody>
          <a:bodyPr anchor="ctr">
            <a:spAutoFit/>
          </a:bodyPr>
          <a:lstStyle>
            <a:lvl1pPr>
              <a:defRPr/>
            </a:lvl1pPr>
          </a:lstStyle>
          <a:p>
            <a:fld id="{B1E7FC84-9B1F-A046-AD61-576EBEDE336D}" type="slidenum">
              <a:rPr lang="en-US" smtClean="0"/>
              <a:pPr/>
              <a:t>‹#›</a:t>
            </a:fld>
            <a:endParaRPr lang="en-US"/>
          </a:p>
        </p:txBody>
      </p:sp>
      <p:sp>
        <p:nvSpPr>
          <p:cNvPr id="5" name="Date Placeholder 4"/>
          <p:cNvSpPr>
            <a:spLocks noGrp="1" noChangeArrowheads="1"/>
          </p:cNvSpPr>
          <p:nvPr>
            <p:ph type="dt" sz="half" idx="11"/>
          </p:nvPr>
        </p:nvSpPr>
        <p:spPr/>
        <p:txBody>
          <a:bodyPr/>
          <a:lstStyle>
            <a:lvl1pPr algn="r">
              <a:defRPr sz="700">
                <a:solidFill>
                  <a:schemeClr val="bg1"/>
                </a:solidFill>
              </a:defRPr>
            </a:lvl1pPr>
          </a:lstStyle>
          <a:p>
            <a:pPr>
              <a:defRPr/>
            </a:pPr>
            <a:fld id="{34C5C1B5-1190-4B4C-B379-25076EE4CF8B}" type="datetime1">
              <a:rPr lang="en-US" smtClean="0"/>
              <a:t>8/29/2023</a:t>
            </a:fld>
            <a:endParaRPr lang="en-US"/>
          </a:p>
        </p:txBody>
      </p:sp>
      <p:sp>
        <p:nvSpPr>
          <p:cNvPr id="6" name="Footer Placeholder 7"/>
          <p:cNvSpPr>
            <a:spLocks noGrp="1"/>
          </p:cNvSpPr>
          <p:nvPr>
            <p:ph type="ftr" sz="quarter" idx="12"/>
          </p:nvPr>
        </p:nvSpPr>
        <p:spPr/>
        <p:txBody>
          <a:bodyPr/>
          <a:lstStyle>
            <a:lvl1pPr>
              <a:defRPr/>
            </a:lvl1pPr>
          </a:lstStyle>
          <a:p>
            <a:pPr>
              <a:defRPr/>
            </a:pPr>
            <a:r>
              <a:rPr lang="en-US"/>
              <a:t>Statistical Workshop</a:t>
            </a:r>
          </a:p>
        </p:txBody>
      </p:sp>
    </p:spTree>
    <p:extLst>
      <p:ext uri="{BB962C8B-B14F-4D97-AF65-F5344CB8AC3E}">
        <p14:creationId xmlns:p14="http://schemas.microsoft.com/office/powerpoint/2010/main" val="4106608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55E6-4594-0D79-9A72-F6889D68BC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4869E9-9140-11BB-C8A3-6EA63A35B7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ECEF74-0DEF-F580-0883-901EB49CBD15}"/>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5" name="Footer Placeholder 4">
            <a:extLst>
              <a:ext uri="{FF2B5EF4-FFF2-40B4-BE49-F238E27FC236}">
                <a16:creationId xmlns:a16="http://schemas.microsoft.com/office/drawing/2014/main" id="{9E54CEB5-9F4D-4228-41EA-1427A80A5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031F8-3494-5607-CA24-82D7948B1698}"/>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13996805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43E3-9186-2372-2670-A78B540003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34560B-2D8F-3487-56DF-0F319A797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21D9E-A797-17F8-54FB-FEEADE174499}"/>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5" name="Footer Placeholder 4">
            <a:extLst>
              <a:ext uri="{FF2B5EF4-FFF2-40B4-BE49-F238E27FC236}">
                <a16:creationId xmlns:a16="http://schemas.microsoft.com/office/drawing/2014/main" id="{B52C4D89-0673-1503-F751-49B83CCC5D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33FEC-D754-239B-3499-3636F2ED4685}"/>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3010737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6AF16-04E6-2ED9-86B6-C13B3A1E6F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F0178C-6111-64B5-09F8-4C86BE64A8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6E3B01-38F7-E3D7-99D9-DBF91F9FADA6}"/>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5" name="Footer Placeholder 4">
            <a:extLst>
              <a:ext uri="{FF2B5EF4-FFF2-40B4-BE49-F238E27FC236}">
                <a16:creationId xmlns:a16="http://schemas.microsoft.com/office/drawing/2014/main" id="{436C2912-5368-87F0-60D6-9A9CE9287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77314-FAC1-96DE-D07A-1F42D40A9B40}"/>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2059175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3E49D-F243-FD1C-DA63-E247039CAD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A60EA7-26F0-572A-0C75-A9F76A77DF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036B89-8961-37D8-94DD-350BCD74605C}"/>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5" name="Footer Placeholder 4">
            <a:extLst>
              <a:ext uri="{FF2B5EF4-FFF2-40B4-BE49-F238E27FC236}">
                <a16:creationId xmlns:a16="http://schemas.microsoft.com/office/drawing/2014/main" id="{EB475633-12EE-29E3-EB80-CB16A8E00D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4C9D7-6852-CB09-CC18-3CA24CBEF446}"/>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133710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1BAC-6154-B7FF-82B0-7A3B1EB4B4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C55515-AF2F-7877-D63E-D53327B5C2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9FB12B-B4E7-A763-D549-F9BAA6095A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B29091-B5F2-C17A-0FB3-EACFF6FA248B}"/>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6" name="Footer Placeholder 5">
            <a:extLst>
              <a:ext uri="{FF2B5EF4-FFF2-40B4-BE49-F238E27FC236}">
                <a16:creationId xmlns:a16="http://schemas.microsoft.com/office/drawing/2014/main" id="{C67E180F-0FDF-7722-242A-EEDB4F613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854B8-21D1-98DE-2384-12EE19F9C065}"/>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1712669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2A24-F090-61D8-8C3A-6652516E09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508D78-5AC2-0D13-02B4-2C36D6431D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B23F88-388F-14BC-F1C0-BBE8E37393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127700-4E30-8921-9EF9-9B4BADC406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5731D4-B5D0-E64C-CB1B-176012D99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DF0246-66DF-7081-2751-55F8B6ED81C8}"/>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8" name="Footer Placeholder 7">
            <a:extLst>
              <a:ext uri="{FF2B5EF4-FFF2-40B4-BE49-F238E27FC236}">
                <a16:creationId xmlns:a16="http://schemas.microsoft.com/office/drawing/2014/main" id="{6C2B7FDF-8B42-E327-3D60-9E6A488AA5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FC1981-149A-BBF1-9347-741194E75067}"/>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414868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D2AA-2DF5-880E-8C69-9532D724D0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64ED4-59BA-7EAB-FF22-33D2B4E669D8}"/>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4" name="Footer Placeholder 3">
            <a:extLst>
              <a:ext uri="{FF2B5EF4-FFF2-40B4-BE49-F238E27FC236}">
                <a16:creationId xmlns:a16="http://schemas.microsoft.com/office/drawing/2014/main" id="{DD9022A5-E296-B7F6-104C-24811851EC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A54820-BEE1-1881-3530-61F0993D9C24}"/>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32666343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700CE-7D00-5998-9EA6-47E2E4E0EDA8}"/>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3" name="Footer Placeholder 2">
            <a:extLst>
              <a:ext uri="{FF2B5EF4-FFF2-40B4-BE49-F238E27FC236}">
                <a16:creationId xmlns:a16="http://schemas.microsoft.com/office/drawing/2014/main" id="{AAB6020B-4F96-E6E7-4144-0B097F85E8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8083B3-FE8C-CD91-7100-75ED2D11C3A1}"/>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14094521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8646-359A-FD22-1128-C388B339CC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AEF02D-E3C6-63DB-FC30-1B67309856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DC9079-17D1-3788-EFA5-B1ABDE013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4CB271-2473-C5D7-B677-84408254C419}"/>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6" name="Footer Placeholder 5">
            <a:extLst>
              <a:ext uri="{FF2B5EF4-FFF2-40B4-BE49-F238E27FC236}">
                <a16:creationId xmlns:a16="http://schemas.microsoft.com/office/drawing/2014/main" id="{DAC6B8F0-0517-3D3C-1502-D10FCA199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CA67-247E-8E03-D4C1-0A31F24A3B02}"/>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1573773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6E25-05A5-3BFE-D276-528190F7FB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262765-A9AA-891C-9514-6629298D32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DF4C8F-2D78-66BE-15B1-56282FD8B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2DB2D-5054-53E2-3E26-2EC5B83C9872}"/>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6" name="Footer Placeholder 5">
            <a:extLst>
              <a:ext uri="{FF2B5EF4-FFF2-40B4-BE49-F238E27FC236}">
                <a16:creationId xmlns:a16="http://schemas.microsoft.com/office/drawing/2014/main" id="{0ACD7A5F-355E-A486-9593-AD974B202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90408-3480-32A9-612B-0FE908C1CA22}"/>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41341329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19CC-B747-72EB-CEF3-F6F3D0C1D6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93D9A1-76B4-4E22-AF29-D9B1E67AC6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70F94-5AF2-35BB-E20A-3AACB9D4A298}"/>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5" name="Footer Placeholder 4">
            <a:extLst>
              <a:ext uri="{FF2B5EF4-FFF2-40B4-BE49-F238E27FC236}">
                <a16:creationId xmlns:a16="http://schemas.microsoft.com/office/drawing/2014/main" id="{30FAFEFB-B6C9-34E5-EAC3-D5FFA4F8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BBF82-2A56-97ED-4D7B-A4185E17DFDD}"/>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479585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11D1FB-F364-6B66-5B7C-58B655AA92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380FF0-7409-D7F9-A9A8-AA6E28A831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BADA35-60A3-9D27-3BBA-C2A49463D9F5}"/>
              </a:ext>
            </a:extLst>
          </p:cNvPr>
          <p:cNvSpPr>
            <a:spLocks noGrp="1"/>
          </p:cNvSpPr>
          <p:nvPr>
            <p:ph type="dt" sz="half" idx="10"/>
          </p:nvPr>
        </p:nvSpPr>
        <p:spPr/>
        <p:txBody>
          <a:bodyPr/>
          <a:lstStyle/>
          <a:p>
            <a:fld id="{CE931AA9-774D-4CC0-8254-33798E68E14E}" type="datetimeFigureOut">
              <a:rPr lang="en-US" smtClean="0"/>
              <a:t>8/29/2023</a:t>
            </a:fld>
            <a:endParaRPr lang="en-US"/>
          </a:p>
        </p:txBody>
      </p:sp>
      <p:sp>
        <p:nvSpPr>
          <p:cNvPr id="5" name="Footer Placeholder 4">
            <a:extLst>
              <a:ext uri="{FF2B5EF4-FFF2-40B4-BE49-F238E27FC236}">
                <a16:creationId xmlns:a16="http://schemas.microsoft.com/office/drawing/2014/main" id="{C10DA5E5-BE82-4FC6-2DD1-0F725F31CC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8630D-2797-5F99-B182-4BE21EAB6048}"/>
              </a:ext>
            </a:extLst>
          </p:cNvPr>
          <p:cNvSpPr>
            <a:spLocks noGrp="1"/>
          </p:cNvSpPr>
          <p:nvPr>
            <p:ph type="sldNum" sz="quarter" idx="12"/>
          </p:nvPr>
        </p:nvSpPr>
        <p:spPr/>
        <p:txBody>
          <a:bodyPr/>
          <a:lstStyle/>
          <a:p>
            <a:fld id="{4D4F9AD7-2176-4D27-8501-0D868B968B5F}" type="slidenum">
              <a:rPr lang="en-US" smtClean="0"/>
              <a:t>‹#›</a:t>
            </a:fld>
            <a:endParaRPr lang="en-US"/>
          </a:p>
        </p:txBody>
      </p:sp>
    </p:spTree>
    <p:extLst>
      <p:ext uri="{BB962C8B-B14F-4D97-AF65-F5344CB8AC3E}">
        <p14:creationId xmlns:p14="http://schemas.microsoft.com/office/powerpoint/2010/main" val="3636360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9DF3-6347-868D-1401-DCCE49C2E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09230-1619-A321-B89D-53667A917A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6885C6-14AC-68C0-23DF-6DC6E2887D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23F9-7BFF-0F43-1831-B9C07648E07E}"/>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6" name="Footer Placeholder 5">
            <a:extLst>
              <a:ext uri="{FF2B5EF4-FFF2-40B4-BE49-F238E27FC236}">
                <a16:creationId xmlns:a16="http://schemas.microsoft.com/office/drawing/2014/main" id="{11458BB2-F1CF-04E2-D2BB-35DE5A70DB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D35E7C-4E75-CB54-0112-4D405C9957C3}"/>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36013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0AF2-037E-3382-F994-B1E50092D5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4FA5C-F25F-50B3-FA9C-565A57361F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F3F81F-0097-8F5D-9184-D4848B1D1A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4B1E-2E20-0BE3-E59F-510A54DC01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8D1FD-5436-7D66-06C2-E958C63395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E66160-8FF0-7741-FD1F-3E6D90E733AB}"/>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8" name="Footer Placeholder 7">
            <a:extLst>
              <a:ext uri="{FF2B5EF4-FFF2-40B4-BE49-F238E27FC236}">
                <a16:creationId xmlns:a16="http://schemas.microsoft.com/office/drawing/2014/main" id="{ED6A472A-868B-EE27-5CCC-F44F264F17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B4F9E-C6EA-55FC-F891-0D8235262825}"/>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391260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94CA-9262-F604-7043-494E0B7107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6FC2AD-B5A9-FE3F-50CB-40D320A69418}"/>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4" name="Footer Placeholder 3">
            <a:extLst>
              <a:ext uri="{FF2B5EF4-FFF2-40B4-BE49-F238E27FC236}">
                <a16:creationId xmlns:a16="http://schemas.microsoft.com/office/drawing/2014/main" id="{6CE68994-BB2A-3E48-39B4-A657F48889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20F3E9-A144-3370-17D0-5E57450B7D1B}"/>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199034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26C5AB-D2FE-A55A-5A35-66F583FFE879}"/>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3" name="Footer Placeholder 2">
            <a:extLst>
              <a:ext uri="{FF2B5EF4-FFF2-40B4-BE49-F238E27FC236}">
                <a16:creationId xmlns:a16="http://schemas.microsoft.com/office/drawing/2014/main" id="{9554DEB7-19F7-BC0B-3637-BAC4283AA6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CBD349-D6AE-057C-20D1-A7DFFD1526F4}"/>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4162007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676BC-B0D9-06C6-F106-10F854091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A6540-ECCA-7085-2875-8DC75F6561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9DB617-5864-E4BF-7E4C-3DD42D865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C339A-402B-4E96-61E7-9C85A1547615}"/>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6" name="Footer Placeholder 5">
            <a:extLst>
              <a:ext uri="{FF2B5EF4-FFF2-40B4-BE49-F238E27FC236}">
                <a16:creationId xmlns:a16="http://schemas.microsoft.com/office/drawing/2014/main" id="{FCD7A264-10E1-8984-9214-B81C03902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C36B1-A796-889D-2F6C-1CA1FEDDE1AA}"/>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395400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16B66-40C0-2664-C44D-9896704D12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44BA88-B4CB-5DFB-CEC0-CE7794AC0B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8FF3F-AAA6-4A2E-48D6-0256F94116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4D3E2-BDF9-510C-FBF2-5739FE15515E}"/>
              </a:ext>
            </a:extLst>
          </p:cNvPr>
          <p:cNvSpPr>
            <a:spLocks noGrp="1"/>
          </p:cNvSpPr>
          <p:nvPr>
            <p:ph type="dt" sz="half" idx="10"/>
          </p:nvPr>
        </p:nvSpPr>
        <p:spPr/>
        <p:txBody>
          <a:bodyPr/>
          <a:lstStyle/>
          <a:p>
            <a:fld id="{699EE2FD-3747-4355-8AF2-3640F3A39AC6}" type="datetimeFigureOut">
              <a:rPr lang="en-US" smtClean="0"/>
              <a:t>8/29/2023</a:t>
            </a:fld>
            <a:endParaRPr lang="en-US"/>
          </a:p>
        </p:txBody>
      </p:sp>
      <p:sp>
        <p:nvSpPr>
          <p:cNvPr id="6" name="Footer Placeholder 5">
            <a:extLst>
              <a:ext uri="{FF2B5EF4-FFF2-40B4-BE49-F238E27FC236}">
                <a16:creationId xmlns:a16="http://schemas.microsoft.com/office/drawing/2014/main" id="{F504B192-6B8E-13D8-5242-8B1CB6A9E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BB9AB-6814-2148-F3C2-D66C9BEF3296}"/>
              </a:ext>
            </a:extLst>
          </p:cNvPr>
          <p:cNvSpPr>
            <a:spLocks noGrp="1"/>
          </p:cNvSpPr>
          <p:nvPr>
            <p:ph type="sldNum" sz="quarter" idx="12"/>
          </p:nvPr>
        </p:nvSpPr>
        <p:spPr/>
        <p:txBody>
          <a:bodyPr/>
          <a:lstStyle/>
          <a:p>
            <a:fld id="{86D8F620-734E-4BF6-B80D-6D366F7A6857}" type="slidenum">
              <a:rPr lang="en-US" smtClean="0"/>
              <a:t>‹#›</a:t>
            </a:fld>
            <a:endParaRPr lang="en-US"/>
          </a:p>
        </p:txBody>
      </p:sp>
    </p:spTree>
    <p:extLst>
      <p:ext uri="{BB962C8B-B14F-4D97-AF65-F5344CB8AC3E}">
        <p14:creationId xmlns:p14="http://schemas.microsoft.com/office/powerpoint/2010/main" val="302105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3.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96F04B-F42B-8C34-949B-CEBDF1045A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DF13E5-8BE5-CD21-337E-8294361E78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3B647-DB7B-2FDB-5957-B9DFE9BD5D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9EE2FD-3747-4355-8AF2-3640F3A39AC6}" type="datetimeFigureOut">
              <a:rPr lang="en-US" smtClean="0"/>
              <a:t>8/29/2023</a:t>
            </a:fld>
            <a:endParaRPr lang="en-US"/>
          </a:p>
        </p:txBody>
      </p:sp>
      <p:sp>
        <p:nvSpPr>
          <p:cNvPr id="5" name="Footer Placeholder 4">
            <a:extLst>
              <a:ext uri="{FF2B5EF4-FFF2-40B4-BE49-F238E27FC236}">
                <a16:creationId xmlns:a16="http://schemas.microsoft.com/office/drawing/2014/main" id="{CD64A7AF-BCF5-1EBA-D69C-F3E380D96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19F314-2254-CA17-2B90-4A11E43E5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D8F620-734E-4BF6-B80D-6D366F7A6857}" type="slidenum">
              <a:rPr lang="en-US" smtClean="0"/>
              <a:t>‹#›</a:t>
            </a:fld>
            <a:endParaRPr lang="en-US"/>
          </a:p>
        </p:txBody>
      </p:sp>
    </p:spTree>
    <p:extLst>
      <p:ext uri="{BB962C8B-B14F-4D97-AF65-F5344CB8AC3E}">
        <p14:creationId xmlns:p14="http://schemas.microsoft.com/office/powerpoint/2010/main" val="1033483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0385"/>
            <a:ext cx="12192000" cy="767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486" rtl="0" eaLnBrk="1" fontAlgn="base" latinLnBrk="0" hangingPunct="1">
              <a:lnSpc>
                <a:spcPct val="100000"/>
              </a:lnSpc>
              <a:spcBef>
                <a:spcPct val="50000"/>
              </a:spcBef>
              <a:spcAft>
                <a:spcPct val="0"/>
              </a:spcAft>
              <a:buClrTx/>
              <a:buSzTx/>
              <a:buFontTx/>
              <a:buNone/>
              <a:tabLst/>
              <a:defRPr/>
            </a:pPr>
            <a:endParaRPr kumimoji="0" lang="en-US" sz="3867" b="0" i="0" u="none" strike="noStrike" kern="1200" cap="none" spc="0" normalizeH="0" baseline="0" noProof="0">
              <a:ln>
                <a:noFill/>
              </a:ln>
              <a:solidFill>
                <a:srgbClr val="FFFFFF"/>
              </a:solidFill>
              <a:effectLst/>
              <a:uLnTx/>
              <a:uFillTx/>
              <a:latin typeface="Calibri"/>
              <a:ea typeface="+mn-ea"/>
              <a:cs typeface="+mn-cs"/>
            </a:endParaRPr>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026452" y="5930901"/>
            <a:ext cx="3492448" cy="1104273"/>
          </a:xfrm>
          <a:prstGeom prst="rect">
            <a:avLst/>
          </a:prstGeom>
        </p:spPr>
      </p:pic>
      <p:sp>
        <p:nvSpPr>
          <p:cNvPr id="2" name="Title Placeholder 1"/>
          <p:cNvSpPr>
            <a:spLocks noGrp="1"/>
          </p:cNvSpPr>
          <p:nvPr>
            <p:ph type="title"/>
          </p:nvPr>
        </p:nvSpPr>
        <p:spPr>
          <a:xfrm>
            <a:off x="619690" y="151638"/>
            <a:ext cx="10990478" cy="9913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19693" y="1229455"/>
            <a:ext cx="10990476"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4"/>
          <p:cNvSpPr>
            <a:spLocks noGrp="1"/>
          </p:cNvSpPr>
          <p:nvPr>
            <p:ph type="sldNum" sz="quarter" idx="4"/>
          </p:nvPr>
        </p:nvSpPr>
        <p:spPr>
          <a:xfrm>
            <a:off x="11398999" y="6353128"/>
            <a:ext cx="600438"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a:t>
            </a:fld>
            <a:endParaRPr lang="en-US">
              <a:solidFill>
                <a:srgbClr val="FFFFFF"/>
              </a:solidFill>
            </a:endParaRPr>
          </a:p>
        </p:txBody>
      </p:sp>
      <p:pic>
        <p:nvPicPr>
          <p:cNvPr id="4" name="Picture 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53247" y="6299882"/>
            <a:ext cx="2987718" cy="420268"/>
          </a:xfrm>
          <a:prstGeom prst="rect">
            <a:avLst/>
          </a:prstGeom>
        </p:spPr>
      </p:pic>
    </p:spTree>
    <p:extLst>
      <p:ext uri="{BB962C8B-B14F-4D97-AF65-F5344CB8AC3E}">
        <p14:creationId xmlns:p14="http://schemas.microsoft.com/office/powerpoint/2010/main" val="80070293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l" defTabSz="609576" rtl="0" eaLnBrk="1" latinLnBrk="0" hangingPunct="1">
        <a:spcBef>
          <a:spcPct val="0"/>
        </a:spcBef>
        <a:buNone/>
        <a:defRPr sz="3333" b="1" kern="1200">
          <a:solidFill>
            <a:schemeClr val="accent1"/>
          </a:solidFill>
          <a:latin typeface="Verdana"/>
          <a:ea typeface="+mj-ea"/>
          <a:cs typeface="Verdana"/>
        </a:defRPr>
      </a:lvl1pPr>
    </p:titleStyle>
    <p:bodyStyle>
      <a:lvl1pPr marL="457182" indent="-457182" algn="l" defTabSz="609576" rtl="0" eaLnBrk="1" latinLnBrk="0" hangingPunct="1">
        <a:spcBef>
          <a:spcPct val="20000"/>
        </a:spcBef>
        <a:buFont typeface="Wingdings" charset="2"/>
        <a:buChar char="§"/>
        <a:defRPr sz="2667" kern="1200">
          <a:solidFill>
            <a:schemeClr val="tx1"/>
          </a:solidFill>
          <a:latin typeface="Verdana"/>
          <a:ea typeface="+mn-ea"/>
          <a:cs typeface="Verdana"/>
        </a:defRPr>
      </a:lvl1pPr>
      <a:lvl2pPr marL="990560" indent="-380985" algn="l" defTabSz="609576" rtl="0" eaLnBrk="1" latinLnBrk="0" hangingPunct="1">
        <a:spcBef>
          <a:spcPct val="20000"/>
        </a:spcBef>
        <a:buFont typeface="Arial"/>
        <a:buChar char="–"/>
        <a:defRPr sz="2133" kern="1200">
          <a:solidFill>
            <a:schemeClr val="tx1"/>
          </a:solidFill>
          <a:latin typeface="Verdana"/>
          <a:ea typeface="+mn-ea"/>
          <a:cs typeface="Verdana"/>
        </a:defRPr>
      </a:lvl2pPr>
      <a:lvl3pPr marL="1523939" indent="-304788" algn="l" defTabSz="609576" rtl="0" eaLnBrk="1" latinLnBrk="0" hangingPunct="1">
        <a:spcBef>
          <a:spcPct val="20000"/>
        </a:spcBef>
        <a:buFont typeface="Wingdings" charset="2"/>
        <a:buChar char="§"/>
        <a:defRPr sz="1600" kern="1200">
          <a:solidFill>
            <a:schemeClr val="tx1"/>
          </a:solidFill>
          <a:latin typeface="Verdana"/>
          <a:ea typeface="+mn-ea"/>
          <a:cs typeface="Verdana"/>
        </a:defRPr>
      </a:lvl3pPr>
      <a:lvl4pPr marL="2133515" indent="-304788" algn="l" defTabSz="609576" rtl="0" eaLnBrk="1" latinLnBrk="0" hangingPunct="1">
        <a:spcBef>
          <a:spcPct val="20000"/>
        </a:spcBef>
        <a:buFont typeface="Arial"/>
        <a:buChar char="–"/>
        <a:defRPr sz="1333" kern="1200">
          <a:solidFill>
            <a:schemeClr val="tx1"/>
          </a:solidFill>
          <a:latin typeface="Verdana"/>
          <a:ea typeface="+mn-ea"/>
          <a:cs typeface="Verdana"/>
        </a:defRPr>
      </a:lvl4pPr>
      <a:lvl5pPr marL="2743090" indent="-304788" algn="l" defTabSz="609576" rtl="0" eaLnBrk="1" latinLnBrk="0" hangingPunct="1">
        <a:spcBef>
          <a:spcPct val="20000"/>
        </a:spcBef>
        <a:buFont typeface="Arial"/>
        <a:buChar char="»"/>
        <a:defRPr sz="2667" kern="1200">
          <a:solidFill>
            <a:schemeClr val="tx1"/>
          </a:solidFill>
          <a:latin typeface="Verdana"/>
          <a:ea typeface="+mn-ea"/>
          <a:cs typeface="Verdana"/>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36C48-67CE-9A24-F92C-FD46F0DE2B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FF62C7-6233-8A9E-CDBA-09CC766758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AC089-A072-2406-5B1B-5648E1D47D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31AA9-774D-4CC0-8254-33798E68E14E}" type="datetimeFigureOut">
              <a:rPr lang="en-US" smtClean="0"/>
              <a:t>8/29/2023</a:t>
            </a:fld>
            <a:endParaRPr lang="en-US"/>
          </a:p>
        </p:txBody>
      </p:sp>
      <p:sp>
        <p:nvSpPr>
          <p:cNvPr id="5" name="Footer Placeholder 4">
            <a:extLst>
              <a:ext uri="{FF2B5EF4-FFF2-40B4-BE49-F238E27FC236}">
                <a16:creationId xmlns:a16="http://schemas.microsoft.com/office/drawing/2014/main" id="{97107EF9-8BC1-E852-EEF4-C88B540274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7AFBB4-44CF-49B0-7E8E-75371E14BB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4F9AD7-2176-4D27-8501-0D868B968B5F}" type="slidenum">
              <a:rPr lang="en-US" smtClean="0"/>
              <a:t>‹#›</a:t>
            </a:fld>
            <a:endParaRPr lang="en-US"/>
          </a:p>
        </p:txBody>
      </p:sp>
    </p:spTree>
    <p:extLst>
      <p:ext uri="{BB962C8B-B14F-4D97-AF65-F5344CB8AC3E}">
        <p14:creationId xmlns:p14="http://schemas.microsoft.com/office/powerpoint/2010/main" val="108750070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16.xml"/><Relationship Id="rId5" Type="http://schemas.microsoft.com/office/2007/relationships/hdphoto" Target="../media/hdphoto4.wdp"/><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google.com/search?q=t-SNE+video&amp;rlz=1C1GCEU_enUS943US943&amp;oq=t-SNE+video&amp;aqs=chrome..69i57j33i160.2089j0j7&amp;sourceid=chrome&amp;ie=UTF-8#fpstate=ive&amp;vld=cid:6c22aa27,vid:NEaUSP4YerM" TargetMode="External"/><Relationship Id="rId2" Type="http://schemas.openxmlformats.org/officeDocument/2006/relationships/hyperlink" Target="https://distill.pub/2016/misread-tsne/" TargetMode="External"/><Relationship Id="rId1" Type="http://schemas.openxmlformats.org/officeDocument/2006/relationships/slideLayout" Target="../slideLayouts/slideLayout21.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8.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png"/><Relationship Id="rId1" Type="http://schemas.openxmlformats.org/officeDocument/2006/relationships/slideLayout" Target="../slideLayouts/slideLayout17.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www.google.com/search?q=umap+for+dummies&amp;rlz=1C1GCEU_enUS943US943&amp;oq=UMAP+for+dummies&amp;aqs=chrome.0.0i512j0i390i650l2.5523j0j7&amp;sourceid=chrome&amp;ie=UTF-8#fpstate=ive&amp;vld=cid:a3221e09,vid:6BPl81wGGP8" TargetMode="External"/><Relationship Id="rId2" Type="http://schemas.openxmlformats.org/officeDocument/2006/relationships/hyperlink" Target="https://pair-code.github.io/understanding-umap/#:~:text=UMAP%2C%20at%20its%20core%2C%20works,as%20structurally%20similar%20as%20possible" TargetMode="Externa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en.wikipedia.org/wiki/List_of_things_named_after_Bernhard_Riemann" TargetMode="External"/><Relationship Id="rId1" Type="http://schemas.openxmlformats.org/officeDocument/2006/relationships/slideLayout" Target="../slideLayouts/slideLayout18.xml"/><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8.jpeg"/><Relationship Id="rId4" Type="http://schemas.openxmlformats.org/officeDocument/2006/relationships/diagramLayout" Target="../diagrams/layout2.xml"/><Relationship Id="rId9" Type="http://schemas.openxmlformats.org/officeDocument/2006/relationships/image" Target="../media/image38.png"/></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hyperlink" Target="https://pair-code.github.io/understanding-umap/#:~:text=UMAP%2C%20at%20its%20core%2C%20works,as%20structurally%20similar%20as%20possible" TargetMode="Externa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emf"/><Relationship Id="rId1" Type="http://schemas.openxmlformats.org/officeDocument/2006/relationships/slideLayout" Target="../slideLayouts/slideLayout17.xml"/><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30.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hyperlink" Target="https://www.nature.com/collections/qghhqm/pointsofsignificance" TargetMode="Externa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8" Type="http://schemas.openxmlformats.org/officeDocument/2006/relationships/hyperlink" Target="https://distill.pub/2016/misread-tsne/" TargetMode="External"/><Relationship Id="rId13" Type="http://schemas.openxmlformats.org/officeDocument/2006/relationships/hyperlink" Target="https://pubmed.ncbi.nlm.nih.gov/16604519/" TargetMode="External"/><Relationship Id="rId3" Type="http://schemas.openxmlformats.org/officeDocument/2006/relationships/hyperlink" Target="https://towardsdatascience.com/dimensionality-reduction-for-data-visualization-pca-vs-tsne-vs-umap-be4aa7b1cb29" TargetMode="External"/><Relationship Id="rId7" Type="http://schemas.openxmlformats.org/officeDocument/2006/relationships/hyperlink" Target="https://cs.nyu.edu/~roweis/papers/sne_final.pdf" TargetMode="External"/><Relationship Id="rId12" Type="http://schemas.openxmlformats.org/officeDocument/2006/relationships/hyperlink" Target="https://docs.flowjo.com/flowjo/graphs-and-gating/gw-transform-overview/" TargetMode="External"/><Relationship Id="rId2" Type="http://schemas.openxmlformats.org/officeDocument/2006/relationships/hyperlink" Target="https://blog.bioturing.com/2022/01/14/umap-vs-t-sne-single-cell-rna-seq-data-visualization/" TargetMode="External"/><Relationship Id="rId1" Type="http://schemas.openxmlformats.org/officeDocument/2006/relationships/slideLayout" Target="../slideLayouts/slideLayout16.xml"/><Relationship Id="rId6" Type="http://schemas.openxmlformats.org/officeDocument/2006/relationships/hyperlink" Target="https://newmortalbeing.medium.com/understanding-t-sne-d869ece441a5" TargetMode="External"/><Relationship Id="rId11" Type="http://schemas.openxmlformats.org/officeDocument/2006/relationships/hyperlink" Target="https://dimensionality-reduction-293e465c2a3443e8941b016d.vercel.app/" TargetMode="External"/><Relationship Id="rId5" Type="http://schemas.openxmlformats.org/officeDocument/2006/relationships/hyperlink" Target="https://arxiv.org/pdf/1802.03426.pdf" TargetMode="External"/><Relationship Id="rId10" Type="http://schemas.openxmlformats.org/officeDocument/2006/relationships/hyperlink" Target="https://medium.com/@zahraelhamraoui1997/umap-clearly-explained-6324711c855b" TargetMode="External"/><Relationship Id="rId4" Type="http://schemas.openxmlformats.org/officeDocument/2006/relationships/hyperlink" Target="https://www.bioinformatics.babraham.ac.uk/training/10XRNASeq/Dimension%20Reduction.pdf" TargetMode="External"/><Relationship Id="rId9" Type="http://schemas.openxmlformats.org/officeDocument/2006/relationships/hyperlink" Target="https://pair-code.github.io/understanding-umap/#:~:text=UMAP%2C%20at%20its%20core%2C%20works,as%20structurally%20similar%20as%20possible" TargetMode="External"/><Relationship Id="rId14" Type="http://schemas.openxmlformats.org/officeDocument/2006/relationships/hyperlink" Target="https://dillonhammill.github.io/CytoExploreR/articles/CytoExploreR-Transformations.html#arcsinh-transformation-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55EA6E-0F0C-46DC-922F-C7DEEE37A9CA}"/>
              </a:ext>
            </a:extLst>
          </p:cNvPr>
          <p:cNvSpPr>
            <a:spLocks noGrp="1"/>
          </p:cNvSpPr>
          <p:nvPr>
            <p:ph type="title"/>
          </p:nvPr>
        </p:nvSpPr>
        <p:spPr/>
        <p:txBody>
          <a:bodyPr/>
          <a:lstStyle/>
          <a:p>
            <a:r>
              <a:rPr lang="en-US" dirty="0"/>
              <a:t>Statistical Thinking and Flow Cytometry</a:t>
            </a:r>
            <a:endParaRPr lang="en-AU" dirty="0"/>
          </a:p>
        </p:txBody>
      </p:sp>
      <p:sp>
        <p:nvSpPr>
          <p:cNvPr id="3" name="Text Placeholder 2">
            <a:extLst>
              <a:ext uri="{FF2B5EF4-FFF2-40B4-BE49-F238E27FC236}">
                <a16:creationId xmlns:a16="http://schemas.microsoft.com/office/drawing/2014/main" id="{9AED0747-4DB7-4B6F-90DF-2113D58F5774}"/>
              </a:ext>
            </a:extLst>
          </p:cNvPr>
          <p:cNvSpPr>
            <a:spLocks noGrp="1"/>
          </p:cNvSpPr>
          <p:nvPr>
            <p:ph type="body" sz="quarter" idx="12"/>
          </p:nvPr>
        </p:nvSpPr>
        <p:spPr/>
        <p:txBody>
          <a:bodyPr>
            <a:normAutofit fontScale="55000" lnSpcReduction="20000"/>
          </a:bodyPr>
          <a:lstStyle/>
          <a:p>
            <a:r>
              <a:rPr lang="en-US" dirty="0"/>
              <a:t>Jocelyn Sendecki	</a:t>
            </a:r>
          </a:p>
          <a:p>
            <a:r>
              <a:rPr lang="en-US" dirty="0"/>
              <a:t>15 May 2023</a:t>
            </a:r>
            <a:endParaRPr lang="en-AU" dirty="0"/>
          </a:p>
        </p:txBody>
      </p:sp>
      <p:sp>
        <p:nvSpPr>
          <p:cNvPr id="4" name="Text Placeholder 3"/>
          <p:cNvSpPr>
            <a:spLocks noGrp="1"/>
          </p:cNvSpPr>
          <p:nvPr>
            <p:ph type="body" sz="quarter" idx="13"/>
          </p:nvPr>
        </p:nvSpPr>
        <p:spPr>
          <a:xfrm>
            <a:off x="827577" y="4836018"/>
            <a:ext cx="7186686" cy="238125"/>
          </a:xfrm>
        </p:spPr>
        <p:txBody>
          <a:bodyPr>
            <a:normAutofit fontScale="25000" lnSpcReduction="20000"/>
          </a:bodyPr>
          <a:lstStyle/>
          <a:p>
            <a:r>
              <a:rPr lang="en-US" sz="5000" dirty="0">
                <a:solidFill>
                  <a:schemeClr val="accent1"/>
                </a:solidFill>
                <a:latin typeface="+mj-lt"/>
              </a:rPr>
              <a:t>Date</a:t>
            </a:r>
          </a:p>
        </p:txBody>
      </p:sp>
      <p:sp>
        <p:nvSpPr>
          <p:cNvPr id="9" name="TextBox 8"/>
          <p:cNvSpPr txBox="1"/>
          <p:nvPr/>
        </p:nvSpPr>
        <p:spPr>
          <a:xfrm>
            <a:off x="8014263" y="5221745"/>
            <a:ext cx="4001325" cy="784830"/>
          </a:xfrm>
          <a:prstGeom prst="rect">
            <a:avLst/>
          </a:prstGeom>
          <a:noFill/>
        </p:spPr>
        <p:txBody>
          <a:bodyPr wrap="square" rtlCol="0">
            <a:spAutoFit/>
          </a:bodyPr>
          <a:lstStyle/>
          <a:p>
            <a:pPr algn="r" defTabSz="1219006"/>
            <a:endParaRPr lang="en-US" sz="900">
              <a:solidFill>
                <a:srgbClr val="333333"/>
              </a:solidFill>
              <a:latin typeface="Verdana"/>
              <a:cs typeface="Verdana"/>
            </a:endParaRPr>
          </a:p>
          <a:p>
            <a:pPr algn="r" defTabSz="1219006"/>
            <a:r>
              <a:rPr lang="en-US" sz="900">
                <a:solidFill>
                  <a:srgbClr val="333333"/>
                </a:solidFill>
                <a:latin typeface="Verdana"/>
                <a:cs typeface="Verdana"/>
              </a:rPr>
              <a:t>Martin Freeman, Untitled</a:t>
            </a:r>
            <a:r>
              <a:rPr lang="en-US" sz="900" i="1">
                <a:solidFill>
                  <a:srgbClr val="333333"/>
                </a:solidFill>
                <a:latin typeface="Verdana"/>
                <a:cs typeface="Verdana"/>
              </a:rPr>
              <a:t> </a:t>
            </a:r>
          </a:p>
          <a:p>
            <a:pPr algn="r" defTabSz="1219006"/>
            <a:r>
              <a:rPr lang="en-US" sz="900">
                <a:solidFill>
                  <a:srgbClr val="333333"/>
                </a:solidFill>
                <a:latin typeface="Verdana"/>
                <a:cs typeface="Verdana"/>
              </a:rPr>
              <a:t>Diagnosed with AIDS in 1990, Martin lives in </a:t>
            </a:r>
          </a:p>
          <a:p>
            <a:pPr algn="r" defTabSz="1219006"/>
            <a:r>
              <a:rPr lang="en-US" sz="900">
                <a:solidFill>
                  <a:srgbClr val="333333"/>
                </a:solidFill>
                <a:latin typeface="Verdana"/>
                <a:cs typeface="Verdana"/>
              </a:rPr>
              <a:t>San Francisco where he continues to create new pieces.</a:t>
            </a:r>
          </a:p>
          <a:p>
            <a:pPr algn="r" defTabSz="1219006"/>
            <a:r>
              <a:rPr lang="en-US" sz="900">
                <a:solidFill>
                  <a:srgbClr val="333333"/>
                </a:solidFill>
                <a:latin typeface="Verdana"/>
                <a:cs typeface="Verdana"/>
              </a:rPr>
              <a:t>   </a:t>
            </a:r>
          </a:p>
        </p:txBody>
      </p:sp>
      <p:sp>
        <p:nvSpPr>
          <p:cNvPr id="7" name="Text Placeholder 6">
            <a:extLst>
              <a:ext uri="{FF2B5EF4-FFF2-40B4-BE49-F238E27FC236}">
                <a16:creationId xmlns:a16="http://schemas.microsoft.com/office/drawing/2014/main" id="{6431B5DC-5448-B5DC-10BD-BC2F43C4366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040315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CFC2-253A-4249-AD05-008272B91241}"/>
              </a:ext>
            </a:extLst>
          </p:cNvPr>
          <p:cNvSpPr>
            <a:spLocks noGrp="1"/>
          </p:cNvSpPr>
          <p:nvPr>
            <p:ph type="title"/>
          </p:nvPr>
        </p:nvSpPr>
        <p:spPr/>
        <p:txBody>
          <a:bodyPr>
            <a:normAutofit/>
          </a:bodyPr>
          <a:lstStyle/>
          <a:p>
            <a:r>
              <a:rPr lang="en-US" dirty="0"/>
              <a:t>Independence</a:t>
            </a:r>
          </a:p>
        </p:txBody>
      </p:sp>
      <p:sp>
        <p:nvSpPr>
          <p:cNvPr id="3" name="Content Placeholder 2">
            <a:extLst>
              <a:ext uri="{FF2B5EF4-FFF2-40B4-BE49-F238E27FC236}">
                <a16:creationId xmlns:a16="http://schemas.microsoft.com/office/drawing/2014/main" id="{8598FCFE-493A-4C41-A32A-8FD62930E653}"/>
              </a:ext>
            </a:extLst>
          </p:cNvPr>
          <p:cNvSpPr>
            <a:spLocks noGrp="1"/>
          </p:cNvSpPr>
          <p:nvPr>
            <p:ph idx="1"/>
          </p:nvPr>
        </p:nvSpPr>
        <p:spPr>
          <a:xfrm>
            <a:off x="196903" y="1229455"/>
            <a:ext cx="3245544" cy="4525963"/>
          </a:xfrm>
        </p:spPr>
        <p:txBody>
          <a:bodyPr/>
          <a:lstStyle/>
          <a:p>
            <a:pPr marL="571500" indent="-342900">
              <a:buSzPct val="93000"/>
              <a:buFont typeface="Wingdings" panose="05000000000000000000" pitchFamily="2" charset="2"/>
              <a:buChar char="§"/>
            </a:pPr>
            <a:r>
              <a:rPr lang="en-US" sz="2000" dirty="0"/>
              <a:t>Imagine you have a fair coin, with a 50% probability of heads on a coin flip, and 50% chance of tails</a:t>
            </a:r>
          </a:p>
          <a:p>
            <a:pPr marL="571500" indent="-342900">
              <a:buSzPct val="100000"/>
              <a:buFont typeface="Wingdings" panose="05000000000000000000" pitchFamily="2" charset="2"/>
              <a:buChar char="§"/>
            </a:pPr>
            <a:r>
              <a:rPr lang="en-US" sz="2000" dirty="0"/>
              <a:t>Perform 3 coin flips</a:t>
            </a:r>
          </a:p>
          <a:p>
            <a:pPr marL="571500" indent="-342900">
              <a:buSzPct val="100000"/>
              <a:buFont typeface="Wingdings" panose="05000000000000000000" pitchFamily="2" charset="2"/>
              <a:buChar char="§"/>
            </a:pPr>
            <a:r>
              <a:rPr lang="en-US" sz="2000" dirty="0"/>
              <a:t>What’s the probability of getting 3 heads?</a:t>
            </a:r>
          </a:p>
        </p:txBody>
      </p:sp>
      <p:sp>
        <p:nvSpPr>
          <p:cNvPr id="5" name="Date Placeholder 4">
            <a:extLst>
              <a:ext uri="{FF2B5EF4-FFF2-40B4-BE49-F238E27FC236}">
                <a16:creationId xmlns:a16="http://schemas.microsoft.com/office/drawing/2014/main" id="{BC9D975D-6C57-4D95-BFA5-BD42FAA2A682}"/>
              </a:ext>
            </a:extLst>
          </p:cNvPr>
          <p:cNvSpPr>
            <a:spLocks noGrp="1"/>
          </p:cNvSpPr>
          <p:nvPr>
            <p:ph type="dt" sz="half" idx="4294967295"/>
          </p:nvPr>
        </p:nvSpPr>
        <p:spPr>
          <a:xfrm>
            <a:off x="0" y="0"/>
            <a:ext cx="0" cy="0"/>
          </a:xfrm>
        </p:spPr>
        <p:txBody>
          <a:bodyPr/>
          <a:lstStyle/>
          <a:p>
            <a:pPr>
              <a:defRPr/>
            </a:pPr>
            <a:endParaRPr lang="en-US" dirty="0"/>
          </a:p>
        </p:txBody>
      </p:sp>
      <p:pic>
        <p:nvPicPr>
          <p:cNvPr id="20" name="Picture 19">
            <a:extLst>
              <a:ext uri="{FF2B5EF4-FFF2-40B4-BE49-F238E27FC236}">
                <a16:creationId xmlns:a16="http://schemas.microsoft.com/office/drawing/2014/main" id="{BC3C89A2-6F10-4013-ADFF-70EB90D9C791}"/>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Layer>
                </a14:imgProps>
              </a:ext>
            </a:extLst>
          </a:blip>
          <a:stretch>
            <a:fillRect/>
          </a:stretch>
        </p:blipFill>
        <p:spPr>
          <a:xfrm>
            <a:off x="9448502" y="2420736"/>
            <a:ext cx="572608"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1AC5A0FF-7E23-4728-B5BB-8496C0244BB6}"/>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Layer>
                </a14:imgProps>
              </a:ext>
            </a:extLst>
          </a:blip>
          <a:stretch>
            <a:fillRect/>
          </a:stretch>
        </p:blipFill>
        <p:spPr>
          <a:xfrm>
            <a:off x="9451047" y="1130337"/>
            <a:ext cx="572608"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F093F9A5-F354-4658-A8B8-1AE43868538E}"/>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sharpenSoften amount="50000"/>
                    </a14:imgEffect>
                    <a14:imgEffect>
                      <a14:brightnessContrast contrast="40000"/>
                    </a14:imgEffect>
                  </a14:imgLayer>
                </a14:imgProps>
              </a:ext>
            </a:extLst>
          </a:blip>
          <a:stretch>
            <a:fillRect/>
          </a:stretch>
        </p:blipFill>
        <p:spPr>
          <a:xfrm>
            <a:off x="9451047" y="3058532"/>
            <a:ext cx="570063"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a:extLst>
              <a:ext uri="{FF2B5EF4-FFF2-40B4-BE49-F238E27FC236}">
                <a16:creationId xmlns:a16="http://schemas.microsoft.com/office/drawing/2014/main" id="{E075875C-E1B0-412F-B6C9-1147AB37386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sharpenSoften amount="50000"/>
                    </a14:imgEffect>
                    <a14:imgEffect>
                      <a14:brightnessContrast contrast="40000"/>
                    </a14:imgEffect>
                  </a14:imgLayer>
                </a14:imgProps>
              </a:ext>
            </a:extLst>
          </a:blip>
          <a:stretch>
            <a:fillRect/>
          </a:stretch>
        </p:blipFill>
        <p:spPr>
          <a:xfrm>
            <a:off x="9451047" y="1771775"/>
            <a:ext cx="570063"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a:extLst>
              <a:ext uri="{FF2B5EF4-FFF2-40B4-BE49-F238E27FC236}">
                <a16:creationId xmlns:a16="http://schemas.microsoft.com/office/drawing/2014/main" id="{BB3FCCE6-F031-4C49-8B7E-D7CB0F102788}"/>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sharpenSoften amount="50000"/>
                    </a14:imgEffect>
                    <a14:imgEffect>
                      <a14:brightnessContrast contrast="40000"/>
                    </a14:imgEffect>
                  </a14:imgLayer>
                </a14:imgProps>
              </a:ext>
            </a:extLst>
          </a:blip>
          <a:stretch>
            <a:fillRect/>
          </a:stretch>
        </p:blipFill>
        <p:spPr>
          <a:xfrm>
            <a:off x="6703759" y="2524257"/>
            <a:ext cx="570064" cy="572609"/>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Picture 25">
            <a:extLst>
              <a:ext uri="{FF2B5EF4-FFF2-40B4-BE49-F238E27FC236}">
                <a16:creationId xmlns:a16="http://schemas.microsoft.com/office/drawing/2014/main" id="{5ED438F0-C95D-4252-8D9D-DDBAD9F8484E}"/>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Layer>
                </a14:imgProps>
              </a:ext>
            </a:extLst>
          </a:blip>
          <a:stretch>
            <a:fillRect/>
          </a:stretch>
        </p:blipFill>
        <p:spPr>
          <a:xfrm>
            <a:off x="6661945" y="1173312"/>
            <a:ext cx="572608"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5" name="Picture 44">
            <a:extLst>
              <a:ext uri="{FF2B5EF4-FFF2-40B4-BE49-F238E27FC236}">
                <a16:creationId xmlns:a16="http://schemas.microsoft.com/office/drawing/2014/main" id="{172CC369-C742-435E-8B92-7762B4AF3963}"/>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Layer>
                </a14:imgProps>
              </a:ext>
            </a:extLst>
          </a:blip>
          <a:stretch>
            <a:fillRect/>
          </a:stretch>
        </p:blipFill>
        <p:spPr>
          <a:xfrm>
            <a:off x="9448502" y="4999563"/>
            <a:ext cx="572608"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6" name="Picture 45">
            <a:extLst>
              <a:ext uri="{FF2B5EF4-FFF2-40B4-BE49-F238E27FC236}">
                <a16:creationId xmlns:a16="http://schemas.microsoft.com/office/drawing/2014/main" id="{0D8AD6FA-6C9F-475E-A12B-B6CA25795EE0}"/>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Layer>
                </a14:imgProps>
              </a:ext>
            </a:extLst>
          </a:blip>
          <a:stretch>
            <a:fillRect/>
          </a:stretch>
        </p:blipFill>
        <p:spPr>
          <a:xfrm>
            <a:off x="9451047" y="3709164"/>
            <a:ext cx="572608"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Picture 46">
            <a:extLst>
              <a:ext uri="{FF2B5EF4-FFF2-40B4-BE49-F238E27FC236}">
                <a16:creationId xmlns:a16="http://schemas.microsoft.com/office/drawing/2014/main" id="{32F6CF8E-84A8-48BE-A03C-FB011CE18462}"/>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sharpenSoften amount="50000"/>
                    </a14:imgEffect>
                    <a14:imgEffect>
                      <a14:brightnessContrast contrast="40000"/>
                    </a14:imgEffect>
                  </a14:imgLayer>
                </a14:imgProps>
              </a:ext>
            </a:extLst>
          </a:blip>
          <a:stretch>
            <a:fillRect/>
          </a:stretch>
        </p:blipFill>
        <p:spPr>
          <a:xfrm>
            <a:off x="9451047" y="5637359"/>
            <a:ext cx="570063"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Picture 47">
            <a:extLst>
              <a:ext uri="{FF2B5EF4-FFF2-40B4-BE49-F238E27FC236}">
                <a16:creationId xmlns:a16="http://schemas.microsoft.com/office/drawing/2014/main" id="{EE995351-95E6-45A0-A134-5AB4ECB2C70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sharpenSoften amount="50000"/>
                    </a14:imgEffect>
                    <a14:imgEffect>
                      <a14:brightnessContrast contrast="40000"/>
                    </a14:imgEffect>
                  </a14:imgLayer>
                </a14:imgProps>
              </a:ext>
            </a:extLst>
          </a:blip>
          <a:stretch>
            <a:fillRect/>
          </a:stretch>
        </p:blipFill>
        <p:spPr>
          <a:xfrm>
            <a:off x="9451047" y="4350602"/>
            <a:ext cx="570063"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53">
            <a:extLst>
              <a:ext uri="{FF2B5EF4-FFF2-40B4-BE49-F238E27FC236}">
                <a16:creationId xmlns:a16="http://schemas.microsoft.com/office/drawing/2014/main" id="{8ED92C74-4440-4AC4-A6E4-D6D6B927436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Layer>
                </a14:imgProps>
              </a:ext>
            </a:extLst>
          </a:blip>
          <a:stretch>
            <a:fillRect/>
          </a:stretch>
        </p:blipFill>
        <p:spPr>
          <a:xfrm>
            <a:off x="4350288" y="1199900"/>
            <a:ext cx="572608"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5" name="Picture 64">
            <a:extLst>
              <a:ext uri="{FF2B5EF4-FFF2-40B4-BE49-F238E27FC236}">
                <a16:creationId xmlns:a16="http://schemas.microsoft.com/office/drawing/2014/main" id="{C4E497CF-4DFF-4102-BF7B-C16694716A4E}"/>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sharpenSoften amount="50000"/>
                    </a14:imgEffect>
                    <a14:imgEffect>
                      <a14:brightnessContrast contrast="40000"/>
                    </a14:imgEffect>
                  </a14:imgLayer>
                </a14:imgProps>
              </a:ext>
            </a:extLst>
          </a:blip>
          <a:stretch>
            <a:fillRect/>
          </a:stretch>
        </p:blipFill>
        <p:spPr>
          <a:xfrm>
            <a:off x="4351561" y="3829340"/>
            <a:ext cx="570063"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6" name="Picture 65">
            <a:extLst>
              <a:ext uri="{FF2B5EF4-FFF2-40B4-BE49-F238E27FC236}">
                <a16:creationId xmlns:a16="http://schemas.microsoft.com/office/drawing/2014/main" id="{92BC549A-216B-4598-A023-07BE18BA6A77}"/>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sharpenSoften amount="50000"/>
                    </a14:imgEffect>
                    <a14:imgEffect>
                      <a14:brightnessContrast contrast="40000"/>
                    </a14:imgEffect>
                  </a14:imgLayer>
                </a14:imgProps>
              </a:ext>
            </a:extLst>
          </a:blip>
          <a:stretch>
            <a:fillRect/>
          </a:stretch>
        </p:blipFill>
        <p:spPr>
          <a:xfrm>
            <a:off x="6703759" y="5081981"/>
            <a:ext cx="570064" cy="572609"/>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7" name="Picture 66">
            <a:extLst>
              <a:ext uri="{FF2B5EF4-FFF2-40B4-BE49-F238E27FC236}">
                <a16:creationId xmlns:a16="http://schemas.microsoft.com/office/drawing/2014/main" id="{CCF5A8C2-8360-4396-B1C2-A582C3B8EED4}"/>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Layer>
                </a14:imgProps>
              </a:ext>
            </a:extLst>
          </a:blip>
          <a:stretch>
            <a:fillRect/>
          </a:stretch>
        </p:blipFill>
        <p:spPr>
          <a:xfrm>
            <a:off x="6674075" y="3802120"/>
            <a:ext cx="572608" cy="57260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69B85433-EA81-492D-AE33-520D63E1204E}"/>
              </a:ext>
            </a:extLst>
          </p:cNvPr>
          <p:cNvSpPr txBox="1"/>
          <p:nvPr/>
        </p:nvSpPr>
        <p:spPr>
          <a:xfrm>
            <a:off x="3769659" y="290544"/>
            <a:ext cx="1828800" cy="369332"/>
          </a:xfrm>
          <a:prstGeom prst="rect">
            <a:avLst/>
          </a:prstGeom>
          <a:noFill/>
        </p:spPr>
        <p:txBody>
          <a:bodyPr wrap="square" rtlCol="0">
            <a:spAutoFit/>
          </a:bodyPr>
          <a:lstStyle/>
          <a:p>
            <a:r>
              <a:rPr lang="en-US" b="1">
                <a:solidFill>
                  <a:srgbClr val="C00000"/>
                </a:solidFill>
              </a:rPr>
              <a:t>P(H) = 0.5</a:t>
            </a:r>
          </a:p>
        </p:txBody>
      </p:sp>
      <p:sp>
        <p:nvSpPr>
          <p:cNvPr id="68" name="TextBox 67">
            <a:extLst>
              <a:ext uri="{FF2B5EF4-FFF2-40B4-BE49-F238E27FC236}">
                <a16:creationId xmlns:a16="http://schemas.microsoft.com/office/drawing/2014/main" id="{3765EB88-DE34-4903-9D03-5F722F79EBED}"/>
              </a:ext>
            </a:extLst>
          </p:cNvPr>
          <p:cNvSpPr txBox="1"/>
          <p:nvPr/>
        </p:nvSpPr>
        <p:spPr>
          <a:xfrm>
            <a:off x="5945601" y="333732"/>
            <a:ext cx="2606728" cy="646331"/>
          </a:xfrm>
          <a:prstGeom prst="rect">
            <a:avLst/>
          </a:prstGeom>
          <a:noFill/>
        </p:spPr>
        <p:txBody>
          <a:bodyPr wrap="square" rtlCol="0">
            <a:spAutoFit/>
          </a:bodyPr>
          <a:lstStyle/>
          <a:p>
            <a:r>
              <a:rPr lang="en-US" b="1">
                <a:solidFill>
                  <a:srgbClr val="C00000"/>
                </a:solidFill>
              </a:rPr>
              <a:t>P(2H) = </a:t>
            </a:r>
          </a:p>
          <a:p>
            <a:r>
              <a:rPr lang="en-US" b="1">
                <a:solidFill>
                  <a:srgbClr val="C00000"/>
                </a:solidFill>
              </a:rPr>
              <a:t>P(H)*P(H) = 0.25</a:t>
            </a:r>
          </a:p>
        </p:txBody>
      </p:sp>
      <p:sp>
        <p:nvSpPr>
          <p:cNvPr id="9" name="Oval 8">
            <a:extLst>
              <a:ext uri="{FF2B5EF4-FFF2-40B4-BE49-F238E27FC236}">
                <a16:creationId xmlns:a16="http://schemas.microsoft.com/office/drawing/2014/main" id="{57B22B58-1B3B-4E21-B6B3-5E324493001A}"/>
              </a:ext>
            </a:extLst>
          </p:cNvPr>
          <p:cNvSpPr/>
          <p:nvPr/>
        </p:nvSpPr>
        <p:spPr bwMode="auto">
          <a:xfrm>
            <a:off x="3979164" y="957990"/>
            <a:ext cx="3514015" cy="1218694"/>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charset="0"/>
            </a:endParaRPr>
          </a:p>
        </p:txBody>
      </p:sp>
      <p:sp>
        <p:nvSpPr>
          <p:cNvPr id="69" name="TextBox 68">
            <a:extLst>
              <a:ext uri="{FF2B5EF4-FFF2-40B4-BE49-F238E27FC236}">
                <a16:creationId xmlns:a16="http://schemas.microsoft.com/office/drawing/2014/main" id="{A6B796BF-DFC1-485B-8232-234C20E0E4D8}"/>
              </a:ext>
            </a:extLst>
          </p:cNvPr>
          <p:cNvSpPr txBox="1"/>
          <p:nvPr/>
        </p:nvSpPr>
        <p:spPr>
          <a:xfrm>
            <a:off x="8552329" y="340316"/>
            <a:ext cx="3514015" cy="646331"/>
          </a:xfrm>
          <a:prstGeom prst="rect">
            <a:avLst/>
          </a:prstGeom>
          <a:noFill/>
        </p:spPr>
        <p:txBody>
          <a:bodyPr wrap="square" rtlCol="0">
            <a:spAutoFit/>
          </a:bodyPr>
          <a:lstStyle/>
          <a:p>
            <a:r>
              <a:rPr lang="en-US" b="1">
                <a:solidFill>
                  <a:srgbClr val="C00000"/>
                </a:solidFill>
              </a:rPr>
              <a:t>P(3H) = </a:t>
            </a:r>
          </a:p>
          <a:p>
            <a:r>
              <a:rPr lang="en-US" b="1">
                <a:solidFill>
                  <a:srgbClr val="C00000"/>
                </a:solidFill>
              </a:rPr>
              <a:t>P(H)*P(H) *P(H) = 0.125</a:t>
            </a:r>
          </a:p>
        </p:txBody>
      </p:sp>
      <p:sp>
        <p:nvSpPr>
          <p:cNvPr id="70" name="Oval 69">
            <a:extLst>
              <a:ext uri="{FF2B5EF4-FFF2-40B4-BE49-F238E27FC236}">
                <a16:creationId xmlns:a16="http://schemas.microsoft.com/office/drawing/2014/main" id="{30148502-20C9-4DE6-AB76-ABD3BFD2C683}"/>
              </a:ext>
            </a:extLst>
          </p:cNvPr>
          <p:cNvSpPr/>
          <p:nvPr/>
        </p:nvSpPr>
        <p:spPr bwMode="auto">
          <a:xfrm>
            <a:off x="3986262" y="876857"/>
            <a:ext cx="1268751" cy="1218694"/>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charset="0"/>
            </a:endParaRPr>
          </a:p>
        </p:txBody>
      </p:sp>
      <p:sp>
        <p:nvSpPr>
          <p:cNvPr id="71" name="Oval 70">
            <a:extLst>
              <a:ext uri="{FF2B5EF4-FFF2-40B4-BE49-F238E27FC236}">
                <a16:creationId xmlns:a16="http://schemas.microsoft.com/office/drawing/2014/main" id="{6E1A898F-DE00-448B-8460-E9E2533F5178}"/>
              </a:ext>
            </a:extLst>
          </p:cNvPr>
          <p:cNvSpPr/>
          <p:nvPr/>
        </p:nvSpPr>
        <p:spPr bwMode="auto">
          <a:xfrm>
            <a:off x="3442447" y="945443"/>
            <a:ext cx="7570693" cy="912994"/>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charset="0"/>
            </a:endParaRPr>
          </a:p>
        </p:txBody>
      </p:sp>
      <p:sp>
        <p:nvSpPr>
          <p:cNvPr id="11" name="Rectangle 10">
            <a:extLst>
              <a:ext uri="{FF2B5EF4-FFF2-40B4-BE49-F238E27FC236}">
                <a16:creationId xmlns:a16="http://schemas.microsoft.com/office/drawing/2014/main" id="{98E5E662-ACE4-4A58-BCF4-2FD2716522EC}"/>
              </a:ext>
            </a:extLst>
          </p:cNvPr>
          <p:cNvSpPr/>
          <p:nvPr/>
        </p:nvSpPr>
        <p:spPr>
          <a:xfrm>
            <a:off x="196903" y="5404319"/>
            <a:ext cx="6096000" cy="707886"/>
          </a:xfrm>
          <a:prstGeom prst="rect">
            <a:avLst/>
          </a:prstGeom>
        </p:spPr>
        <p:txBody>
          <a:bodyPr>
            <a:spAutoFit/>
          </a:bodyPr>
          <a:lstStyle/>
          <a:p>
            <a:r>
              <a:rPr lang="en-US" sz="2000" dirty="0"/>
              <a:t>When the probabilities of each event are unrelated to another, they are </a:t>
            </a:r>
            <a:r>
              <a:rPr lang="en-US" sz="2000" b="1" dirty="0"/>
              <a:t>independent</a:t>
            </a:r>
          </a:p>
        </p:txBody>
      </p:sp>
      <p:cxnSp>
        <p:nvCxnSpPr>
          <p:cNvPr id="8" name="Straight Connector 7">
            <a:extLst>
              <a:ext uri="{FF2B5EF4-FFF2-40B4-BE49-F238E27FC236}">
                <a16:creationId xmlns:a16="http://schemas.microsoft.com/office/drawing/2014/main" id="{90E6DDFE-6DF6-3EDD-9EBC-131473A10660}"/>
              </a:ext>
            </a:extLst>
          </p:cNvPr>
          <p:cNvCxnSpPr/>
          <p:nvPr/>
        </p:nvCxnSpPr>
        <p:spPr>
          <a:xfrm>
            <a:off x="5262111" y="1946787"/>
            <a:ext cx="1141208" cy="8947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73015A2-DD92-A1A5-D980-308FAB648F57}"/>
              </a:ext>
            </a:extLst>
          </p:cNvPr>
          <p:cNvCxnSpPr>
            <a:cxnSpLocks/>
          </p:cNvCxnSpPr>
          <p:nvPr/>
        </p:nvCxnSpPr>
        <p:spPr>
          <a:xfrm flipV="1">
            <a:off x="5286922" y="1401940"/>
            <a:ext cx="1203253" cy="89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2903DD0-70EE-4F49-EAA8-0ED9DD8857EA}"/>
              </a:ext>
            </a:extLst>
          </p:cNvPr>
          <p:cNvCxnSpPr/>
          <p:nvPr/>
        </p:nvCxnSpPr>
        <p:spPr>
          <a:xfrm>
            <a:off x="5255013" y="4634613"/>
            <a:ext cx="1141208" cy="8947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9AF4A51-EBE7-23F3-F00D-4B93A7949F59}"/>
              </a:ext>
            </a:extLst>
          </p:cNvPr>
          <p:cNvCxnSpPr>
            <a:cxnSpLocks/>
          </p:cNvCxnSpPr>
          <p:nvPr/>
        </p:nvCxnSpPr>
        <p:spPr>
          <a:xfrm flipV="1">
            <a:off x="5279824" y="4089766"/>
            <a:ext cx="1203253" cy="89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FFBE7E7-E2D4-ED11-BD2C-C40CECA63708}"/>
              </a:ext>
            </a:extLst>
          </p:cNvPr>
          <p:cNvCxnSpPr>
            <a:cxnSpLocks/>
          </p:cNvCxnSpPr>
          <p:nvPr/>
        </p:nvCxnSpPr>
        <p:spPr>
          <a:xfrm>
            <a:off x="7745653" y="1745920"/>
            <a:ext cx="1309857" cy="3180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184B4EB-A910-0F6A-ED55-0DF017685270}"/>
              </a:ext>
            </a:extLst>
          </p:cNvPr>
          <p:cNvCxnSpPr>
            <a:cxnSpLocks/>
          </p:cNvCxnSpPr>
          <p:nvPr/>
        </p:nvCxnSpPr>
        <p:spPr>
          <a:xfrm flipV="1">
            <a:off x="7745653" y="1372659"/>
            <a:ext cx="1203253" cy="89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586BE0D-259F-D5CC-879C-2FA7E5EDFAB1}"/>
              </a:ext>
            </a:extLst>
          </p:cNvPr>
          <p:cNvCxnSpPr>
            <a:cxnSpLocks/>
          </p:cNvCxnSpPr>
          <p:nvPr/>
        </p:nvCxnSpPr>
        <p:spPr>
          <a:xfrm>
            <a:off x="7748868" y="3126658"/>
            <a:ext cx="1309857" cy="3180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E0495F9-4D1D-FABF-BBC0-7617C50D1E98}"/>
              </a:ext>
            </a:extLst>
          </p:cNvPr>
          <p:cNvCxnSpPr>
            <a:cxnSpLocks/>
          </p:cNvCxnSpPr>
          <p:nvPr/>
        </p:nvCxnSpPr>
        <p:spPr>
          <a:xfrm flipV="1">
            <a:off x="7748868" y="2753397"/>
            <a:ext cx="1203253" cy="89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8C06E22-F4DB-D0D9-ECCD-4EFDDCF54D9A}"/>
              </a:ext>
            </a:extLst>
          </p:cNvPr>
          <p:cNvCxnSpPr>
            <a:cxnSpLocks/>
          </p:cNvCxnSpPr>
          <p:nvPr/>
        </p:nvCxnSpPr>
        <p:spPr>
          <a:xfrm>
            <a:off x="7613867" y="4427321"/>
            <a:ext cx="1309857" cy="31808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BFE638A-ECFA-6587-4480-54153E3008C5}"/>
              </a:ext>
            </a:extLst>
          </p:cNvPr>
          <p:cNvCxnSpPr>
            <a:cxnSpLocks/>
          </p:cNvCxnSpPr>
          <p:nvPr/>
        </p:nvCxnSpPr>
        <p:spPr>
          <a:xfrm flipV="1">
            <a:off x="7613867" y="4054060"/>
            <a:ext cx="1203253" cy="89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DBD1916-D170-4071-8D12-8839BA10C300}"/>
              </a:ext>
            </a:extLst>
          </p:cNvPr>
          <p:cNvCxnSpPr>
            <a:cxnSpLocks/>
          </p:cNvCxnSpPr>
          <p:nvPr/>
        </p:nvCxnSpPr>
        <p:spPr>
          <a:xfrm>
            <a:off x="7680333" y="5529349"/>
            <a:ext cx="1309857" cy="31808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2F3F0BF-D1FF-8C5B-5E1F-9A87A1DCE89F}"/>
              </a:ext>
            </a:extLst>
          </p:cNvPr>
          <p:cNvCxnSpPr>
            <a:cxnSpLocks/>
          </p:cNvCxnSpPr>
          <p:nvPr/>
        </p:nvCxnSpPr>
        <p:spPr>
          <a:xfrm flipV="1">
            <a:off x="7680333" y="5156088"/>
            <a:ext cx="1203253" cy="896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761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8" grpId="0"/>
      <p:bldP spid="9" grpId="0" animBg="1"/>
      <p:bldP spid="69" grpId="0"/>
      <p:bldP spid="70" grpId="0" animBg="1"/>
      <p:bldP spid="71"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72A6-27C9-4CF9-8AED-25D053B7938E}"/>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In the context of multiple tests…</a:t>
            </a:r>
          </a:p>
        </p:txBody>
      </p:sp>
      <p:sp>
        <p:nvSpPr>
          <p:cNvPr id="3" name="Content Placeholder 2">
            <a:extLst>
              <a:ext uri="{FF2B5EF4-FFF2-40B4-BE49-F238E27FC236}">
                <a16:creationId xmlns:a16="http://schemas.microsoft.com/office/drawing/2014/main" id="{917D54D8-4718-4A87-9FC4-707805CE44CA}"/>
              </a:ext>
            </a:extLst>
          </p:cNvPr>
          <p:cNvSpPr>
            <a:spLocks noGrp="1"/>
          </p:cNvSpPr>
          <p:nvPr>
            <p:ph idx="1"/>
          </p:nvPr>
        </p:nvSpPr>
        <p:spPr>
          <a:xfrm>
            <a:off x="619693" y="1229455"/>
            <a:ext cx="4100257" cy="4525963"/>
          </a:xfrm>
        </p:spPr>
        <p:txBody>
          <a:bodyPr>
            <a:normAutofit/>
          </a:bodyPr>
          <a:lstStyle/>
          <a:p>
            <a:pPr marL="514350" indent="-285750">
              <a:buSzPct val="100000"/>
              <a:buFont typeface="Wingdings" panose="05000000000000000000" pitchFamily="2" charset="2"/>
              <a:buChar char="§"/>
            </a:pPr>
            <a:r>
              <a:rPr lang="en-US" sz="1800" dirty="0"/>
              <a:t>Assume Type 1 error is 0.05</a:t>
            </a:r>
          </a:p>
          <a:p>
            <a:pPr marL="971550" lvl="1" indent="-285750">
              <a:buSzPct val="100000"/>
              <a:buFont typeface="Wingdings" panose="05000000000000000000" pitchFamily="2" charset="2"/>
              <a:buChar char="§"/>
            </a:pPr>
            <a:r>
              <a:rPr lang="en-US" sz="1800" dirty="0"/>
              <a:t>Type 1 error is the probability of rejecting a true null hypothesis</a:t>
            </a:r>
          </a:p>
          <a:p>
            <a:pPr marL="1047728" lvl="1" indent="-285750">
              <a:buSzPct val="100000"/>
              <a:buFont typeface="Wingdings" panose="05000000000000000000" pitchFamily="2" charset="2"/>
              <a:buChar char="§"/>
            </a:pPr>
            <a:r>
              <a:rPr lang="en-US" sz="1266" dirty="0"/>
              <a:t>If 5% of the time you are making the wrong conclusion, 95% of the time you’re making the right one</a:t>
            </a:r>
          </a:p>
          <a:p>
            <a:pPr marL="514350" indent="-285750">
              <a:buSzPct val="100000"/>
              <a:buFont typeface="Wingdings" panose="05000000000000000000" pitchFamily="2" charset="2"/>
              <a:buChar char="§"/>
            </a:pPr>
            <a:r>
              <a:rPr lang="en-US" sz="1800" dirty="0"/>
              <a:t>What’s the probability of making the right conclusion if you assume independence?</a:t>
            </a:r>
          </a:p>
        </p:txBody>
      </p:sp>
      <p:sp>
        <p:nvSpPr>
          <p:cNvPr id="4" name="Date Placeholder 3">
            <a:extLst>
              <a:ext uri="{FF2B5EF4-FFF2-40B4-BE49-F238E27FC236}">
                <a16:creationId xmlns:a16="http://schemas.microsoft.com/office/drawing/2014/main" id="{6EE8530C-DA33-4D0A-A1A6-E9AB04BF49A4}"/>
              </a:ext>
            </a:extLst>
          </p:cNvPr>
          <p:cNvSpPr>
            <a:spLocks noGrp="1"/>
          </p:cNvSpPr>
          <p:nvPr>
            <p:ph type="dt" sz="half" idx="4294967295"/>
          </p:nvPr>
        </p:nvSpPr>
        <p:spPr>
          <a:xfrm>
            <a:off x="0" y="0"/>
            <a:ext cx="0" cy="0"/>
          </a:xfrm>
        </p:spPr>
        <p:txBody>
          <a:bodyPr/>
          <a:lstStyle/>
          <a:p>
            <a:pPr>
              <a:defRPr/>
            </a:pPr>
            <a:endParaRPr lang="en-US" dirty="0"/>
          </a:p>
        </p:txBody>
      </p:sp>
      <p:sp>
        <p:nvSpPr>
          <p:cNvPr id="6" name="TextBox 5">
            <a:extLst>
              <a:ext uri="{FF2B5EF4-FFF2-40B4-BE49-F238E27FC236}">
                <a16:creationId xmlns:a16="http://schemas.microsoft.com/office/drawing/2014/main" id="{D6A98479-69E1-4373-A475-1C95AD8C288E}"/>
              </a:ext>
            </a:extLst>
          </p:cNvPr>
          <p:cNvSpPr txBox="1"/>
          <p:nvPr/>
        </p:nvSpPr>
        <p:spPr>
          <a:xfrm>
            <a:off x="5577070" y="2607232"/>
            <a:ext cx="1138518" cy="369332"/>
          </a:xfrm>
          <a:prstGeom prst="rect">
            <a:avLst/>
          </a:prstGeom>
          <a:solidFill>
            <a:schemeClr val="accent2"/>
          </a:solidFill>
        </p:spPr>
        <p:txBody>
          <a:bodyPr wrap="square" rtlCol="0">
            <a:spAutoFit/>
          </a:bodyPr>
          <a:lstStyle/>
          <a:p>
            <a:r>
              <a:rPr lang="en-US" dirty="0"/>
              <a:t>test 1</a:t>
            </a:r>
          </a:p>
        </p:txBody>
      </p:sp>
      <p:sp>
        <p:nvSpPr>
          <p:cNvPr id="7" name="TextBox 6">
            <a:extLst>
              <a:ext uri="{FF2B5EF4-FFF2-40B4-BE49-F238E27FC236}">
                <a16:creationId xmlns:a16="http://schemas.microsoft.com/office/drawing/2014/main" id="{0625B46D-5E52-447E-9218-9761930EC2EC}"/>
              </a:ext>
            </a:extLst>
          </p:cNvPr>
          <p:cNvSpPr txBox="1"/>
          <p:nvPr/>
        </p:nvSpPr>
        <p:spPr>
          <a:xfrm>
            <a:off x="7723668" y="2592203"/>
            <a:ext cx="1138518" cy="369332"/>
          </a:xfrm>
          <a:prstGeom prst="rect">
            <a:avLst/>
          </a:prstGeom>
          <a:solidFill>
            <a:schemeClr val="accent2"/>
          </a:solidFill>
        </p:spPr>
        <p:txBody>
          <a:bodyPr wrap="square" rtlCol="0">
            <a:spAutoFit/>
          </a:bodyPr>
          <a:lstStyle/>
          <a:p>
            <a:r>
              <a:rPr lang="en-US" dirty="0"/>
              <a:t>test 2</a:t>
            </a:r>
          </a:p>
        </p:txBody>
      </p:sp>
      <p:sp>
        <p:nvSpPr>
          <p:cNvPr id="8" name="TextBox 7">
            <a:extLst>
              <a:ext uri="{FF2B5EF4-FFF2-40B4-BE49-F238E27FC236}">
                <a16:creationId xmlns:a16="http://schemas.microsoft.com/office/drawing/2014/main" id="{B94B2416-5A0C-480D-952F-CFEBCB71F298}"/>
              </a:ext>
            </a:extLst>
          </p:cNvPr>
          <p:cNvSpPr txBox="1"/>
          <p:nvPr/>
        </p:nvSpPr>
        <p:spPr>
          <a:xfrm>
            <a:off x="9946342" y="2607232"/>
            <a:ext cx="1138518" cy="369332"/>
          </a:xfrm>
          <a:prstGeom prst="rect">
            <a:avLst/>
          </a:prstGeom>
          <a:solidFill>
            <a:schemeClr val="accent2"/>
          </a:solidFill>
        </p:spPr>
        <p:txBody>
          <a:bodyPr wrap="square" rtlCol="0">
            <a:spAutoFit/>
          </a:bodyPr>
          <a:lstStyle/>
          <a:p>
            <a:r>
              <a:rPr lang="en-US" dirty="0"/>
              <a:t>test 3</a:t>
            </a:r>
          </a:p>
        </p:txBody>
      </p:sp>
      <p:sp>
        <p:nvSpPr>
          <p:cNvPr id="10" name="TextBox 9">
            <a:extLst>
              <a:ext uri="{FF2B5EF4-FFF2-40B4-BE49-F238E27FC236}">
                <a16:creationId xmlns:a16="http://schemas.microsoft.com/office/drawing/2014/main" id="{1274E8A6-DFF3-4368-9D40-15CBE344D06D}"/>
              </a:ext>
            </a:extLst>
          </p:cNvPr>
          <p:cNvSpPr txBox="1"/>
          <p:nvPr/>
        </p:nvSpPr>
        <p:spPr>
          <a:xfrm>
            <a:off x="5679495" y="2993462"/>
            <a:ext cx="997385" cy="369332"/>
          </a:xfrm>
          <a:prstGeom prst="rect">
            <a:avLst/>
          </a:prstGeom>
          <a:noFill/>
        </p:spPr>
        <p:txBody>
          <a:bodyPr wrap="square" rtlCol="0">
            <a:spAutoFit/>
          </a:bodyPr>
          <a:lstStyle/>
          <a:p>
            <a:r>
              <a:rPr lang="en-US" b="1">
                <a:solidFill>
                  <a:schemeClr val="accent4"/>
                </a:solidFill>
              </a:rPr>
              <a:t>0.95</a:t>
            </a:r>
          </a:p>
        </p:txBody>
      </p:sp>
      <p:sp>
        <p:nvSpPr>
          <p:cNvPr id="11" name="TextBox 10">
            <a:extLst>
              <a:ext uri="{FF2B5EF4-FFF2-40B4-BE49-F238E27FC236}">
                <a16:creationId xmlns:a16="http://schemas.microsoft.com/office/drawing/2014/main" id="{54DBAB07-A1F6-41D8-8CC6-D3F48AE64766}"/>
              </a:ext>
            </a:extLst>
          </p:cNvPr>
          <p:cNvSpPr txBox="1"/>
          <p:nvPr/>
        </p:nvSpPr>
        <p:spPr>
          <a:xfrm>
            <a:off x="5761395" y="4389861"/>
            <a:ext cx="997385" cy="369332"/>
          </a:xfrm>
          <a:prstGeom prst="rect">
            <a:avLst/>
          </a:prstGeom>
          <a:noFill/>
        </p:spPr>
        <p:txBody>
          <a:bodyPr wrap="square" rtlCol="0">
            <a:spAutoFit/>
          </a:bodyPr>
          <a:lstStyle/>
          <a:p>
            <a:r>
              <a:rPr lang="en-US" b="1">
                <a:solidFill>
                  <a:srgbClr val="C00000"/>
                </a:solidFill>
              </a:rPr>
              <a:t>0.05</a:t>
            </a:r>
          </a:p>
        </p:txBody>
      </p:sp>
      <p:sp>
        <p:nvSpPr>
          <p:cNvPr id="12" name="TextBox 11">
            <a:extLst>
              <a:ext uri="{FF2B5EF4-FFF2-40B4-BE49-F238E27FC236}">
                <a16:creationId xmlns:a16="http://schemas.microsoft.com/office/drawing/2014/main" id="{8B6EFF80-AD0F-4A7D-874F-0B2F2DD4CCAC}"/>
              </a:ext>
            </a:extLst>
          </p:cNvPr>
          <p:cNvSpPr txBox="1"/>
          <p:nvPr/>
        </p:nvSpPr>
        <p:spPr>
          <a:xfrm>
            <a:off x="7822573" y="3016735"/>
            <a:ext cx="997385" cy="369332"/>
          </a:xfrm>
          <a:prstGeom prst="rect">
            <a:avLst/>
          </a:prstGeom>
          <a:noFill/>
        </p:spPr>
        <p:txBody>
          <a:bodyPr wrap="square" rtlCol="0">
            <a:spAutoFit/>
          </a:bodyPr>
          <a:lstStyle/>
          <a:p>
            <a:r>
              <a:rPr lang="en-US" b="1">
                <a:solidFill>
                  <a:schemeClr val="accent4"/>
                </a:solidFill>
              </a:rPr>
              <a:t>0.95</a:t>
            </a:r>
          </a:p>
        </p:txBody>
      </p:sp>
      <p:sp>
        <p:nvSpPr>
          <p:cNvPr id="13" name="TextBox 12">
            <a:extLst>
              <a:ext uri="{FF2B5EF4-FFF2-40B4-BE49-F238E27FC236}">
                <a16:creationId xmlns:a16="http://schemas.microsoft.com/office/drawing/2014/main" id="{AF570BEE-4373-4D9C-9F90-1E1B8B656EE5}"/>
              </a:ext>
            </a:extLst>
          </p:cNvPr>
          <p:cNvSpPr txBox="1"/>
          <p:nvPr/>
        </p:nvSpPr>
        <p:spPr>
          <a:xfrm>
            <a:off x="7822573" y="3829782"/>
            <a:ext cx="997385" cy="369332"/>
          </a:xfrm>
          <a:prstGeom prst="rect">
            <a:avLst/>
          </a:prstGeom>
          <a:noFill/>
        </p:spPr>
        <p:txBody>
          <a:bodyPr wrap="square" rtlCol="0">
            <a:spAutoFit/>
          </a:bodyPr>
          <a:lstStyle/>
          <a:p>
            <a:r>
              <a:rPr lang="en-US" b="1">
                <a:solidFill>
                  <a:srgbClr val="C00000"/>
                </a:solidFill>
              </a:rPr>
              <a:t>0.05</a:t>
            </a:r>
          </a:p>
        </p:txBody>
      </p:sp>
      <p:sp>
        <p:nvSpPr>
          <p:cNvPr id="14" name="TextBox 13">
            <a:extLst>
              <a:ext uri="{FF2B5EF4-FFF2-40B4-BE49-F238E27FC236}">
                <a16:creationId xmlns:a16="http://schemas.microsoft.com/office/drawing/2014/main" id="{60F1A2CF-1C8D-438B-BE7C-1EC3D7CCB16B}"/>
              </a:ext>
            </a:extLst>
          </p:cNvPr>
          <p:cNvSpPr txBox="1"/>
          <p:nvPr/>
        </p:nvSpPr>
        <p:spPr>
          <a:xfrm>
            <a:off x="7800225" y="4383144"/>
            <a:ext cx="997385" cy="369332"/>
          </a:xfrm>
          <a:prstGeom prst="rect">
            <a:avLst/>
          </a:prstGeom>
          <a:noFill/>
        </p:spPr>
        <p:txBody>
          <a:bodyPr wrap="square" rtlCol="0">
            <a:spAutoFit/>
          </a:bodyPr>
          <a:lstStyle/>
          <a:p>
            <a:r>
              <a:rPr lang="en-US" b="1">
                <a:solidFill>
                  <a:schemeClr val="accent4"/>
                </a:solidFill>
              </a:rPr>
              <a:t>0.95</a:t>
            </a:r>
          </a:p>
        </p:txBody>
      </p:sp>
      <p:sp>
        <p:nvSpPr>
          <p:cNvPr id="15" name="TextBox 14">
            <a:extLst>
              <a:ext uri="{FF2B5EF4-FFF2-40B4-BE49-F238E27FC236}">
                <a16:creationId xmlns:a16="http://schemas.microsoft.com/office/drawing/2014/main" id="{F16EB51D-1CF8-4A6B-9C8D-B22575731F91}"/>
              </a:ext>
            </a:extLst>
          </p:cNvPr>
          <p:cNvSpPr txBox="1"/>
          <p:nvPr/>
        </p:nvSpPr>
        <p:spPr>
          <a:xfrm>
            <a:off x="7800225" y="5078528"/>
            <a:ext cx="997385" cy="369332"/>
          </a:xfrm>
          <a:prstGeom prst="rect">
            <a:avLst/>
          </a:prstGeom>
          <a:noFill/>
        </p:spPr>
        <p:txBody>
          <a:bodyPr wrap="square" rtlCol="0">
            <a:spAutoFit/>
          </a:bodyPr>
          <a:lstStyle/>
          <a:p>
            <a:r>
              <a:rPr lang="en-US" b="1">
                <a:solidFill>
                  <a:srgbClr val="C00000"/>
                </a:solidFill>
              </a:rPr>
              <a:t>0.05</a:t>
            </a:r>
          </a:p>
        </p:txBody>
      </p:sp>
      <p:sp>
        <p:nvSpPr>
          <p:cNvPr id="20" name="TextBox 19">
            <a:extLst>
              <a:ext uri="{FF2B5EF4-FFF2-40B4-BE49-F238E27FC236}">
                <a16:creationId xmlns:a16="http://schemas.microsoft.com/office/drawing/2014/main" id="{D8997594-32ED-4D7D-B106-B5AEA53D336C}"/>
              </a:ext>
            </a:extLst>
          </p:cNvPr>
          <p:cNvSpPr txBox="1"/>
          <p:nvPr/>
        </p:nvSpPr>
        <p:spPr>
          <a:xfrm>
            <a:off x="10016905" y="4389861"/>
            <a:ext cx="997385" cy="369332"/>
          </a:xfrm>
          <a:prstGeom prst="rect">
            <a:avLst/>
          </a:prstGeom>
          <a:noFill/>
        </p:spPr>
        <p:txBody>
          <a:bodyPr wrap="square" rtlCol="0">
            <a:spAutoFit/>
          </a:bodyPr>
          <a:lstStyle/>
          <a:p>
            <a:r>
              <a:rPr lang="en-US" b="1">
                <a:solidFill>
                  <a:schemeClr val="accent4"/>
                </a:solidFill>
              </a:rPr>
              <a:t>0.95</a:t>
            </a:r>
          </a:p>
        </p:txBody>
      </p:sp>
      <p:sp>
        <p:nvSpPr>
          <p:cNvPr id="21" name="TextBox 20">
            <a:extLst>
              <a:ext uri="{FF2B5EF4-FFF2-40B4-BE49-F238E27FC236}">
                <a16:creationId xmlns:a16="http://schemas.microsoft.com/office/drawing/2014/main" id="{E30D409D-8033-49A3-B5B4-B413DAD76542}"/>
              </a:ext>
            </a:extLst>
          </p:cNvPr>
          <p:cNvSpPr txBox="1"/>
          <p:nvPr/>
        </p:nvSpPr>
        <p:spPr>
          <a:xfrm>
            <a:off x="10016907" y="4710988"/>
            <a:ext cx="997385" cy="369332"/>
          </a:xfrm>
          <a:prstGeom prst="rect">
            <a:avLst/>
          </a:prstGeom>
          <a:noFill/>
        </p:spPr>
        <p:txBody>
          <a:bodyPr wrap="square" rtlCol="0">
            <a:spAutoFit/>
          </a:bodyPr>
          <a:lstStyle/>
          <a:p>
            <a:r>
              <a:rPr lang="en-US" b="1">
                <a:solidFill>
                  <a:srgbClr val="C00000"/>
                </a:solidFill>
              </a:rPr>
              <a:t>0.05</a:t>
            </a:r>
          </a:p>
        </p:txBody>
      </p:sp>
      <p:sp>
        <p:nvSpPr>
          <p:cNvPr id="22" name="TextBox 21">
            <a:extLst>
              <a:ext uri="{FF2B5EF4-FFF2-40B4-BE49-F238E27FC236}">
                <a16:creationId xmlns:a16="http://schemas.microsoft.com/office/drawing/2014/main" id="{369E2591-8B71-4AE2-ADC2-C460887EC109}"/>
              </a:ext>
            </a:extLst>
          </p:cNvPr>
          <p:cNvSpPr txBox="1"/>
          <p:nvPr/>
        </p:nvSpPr>
        <p:spPr>
          <a:xfrm>
            <a:off x="10016905" y="5049579"/>
            <a:ext cx="997385" cy="369332"/>
          </a:xfrm>
          <a:prstGeom prst="rect">
            <a:avLst/>
          </a:prstGeom>
          <a:noFill/>
        </p:spPr>
        <p:txBody>
          <a:bodyPr wrap="square" rtlCol="0">
            <a:spAutoFit/>
          </a:bodyPr>
          <a:lstStyle/>
          <a:p>
            <a:r>
              <a:rPr lang="en-US" b="1">
                <a:solidFill>
                  <a:schemeClr val="accent4"/>
                </a:solidFill>
              </a:rPr>
              <a:t>0.95</a:t>
            </a:r>
          </a:p>
        </p:txBody>
      </p:sp>
      <p:sp>
        <p:nvSpPr>
          <p:cNvPr id="23" name="TextBox 22">
            <a:extLst>
              <a:ext uri="{FF2B5EF4-FFF2-40B4-BE49-F238E27FC236}">
                <a16:creationId xmlns:a16="http://schemas.microsoft.com/office/drawing/2014/main" id="{C9B649C2-C7AC-4B39-8DDA-9EE112AEFD0C}"/>
              </a:ext>
            </a:extLst>
          </p:cNvPr>
          <p:cNvSpPr txBox="1"/>
          <p:nvPr/>
        </p:nvSpPr>
        <p:spPr>
          <a:xfrm>
            <a:off x="10016905" y="5370706"/>
            <a:ext cx="997385" cy="369332"/>
          </a:xfrm>
          <a:prstGeom prst="rect">
            <a:avLst/>
          </a:prstGeom>
          <a:noFill/>
        </p:spPr>
        <p:txBody>
          <a:bodyPr wrap="square" rtlCol="0">
            <a:spAutoFit/>
          </a:bodyPr>
          <a:lstStyle/>
          <a:p>
            <a:r>
              <a:rPr lang="en-US" b="1">
                <a:solidFill>
                  <a:srgbClr val="C00000"/>
                </a:solidFill>
              </a:rPr>
              <a:t>0.05</a:t>
            </a:r>
          </a:p>
        </p:txBody>
      </p:sp>
      <p:sp>
        <p:nvSpPr>
          <p:cNvPr id="24" name="TextBox 23">
            <a:extLst>
              <a:ext uri="{FF2B5EF4-FFF2-40B4-BE49-F238E27FC236}">
                <a16:creationId xmlns:a16="http://schemas.microsoft.com/office/drawing/2014/main" id="{24F1BD65-3D71-44FD-891A-E7721497E01E}"/>
              </a:ext>
            </a:extLst>
          </p:cNvPr>
          <p:cNvSpPr txBox="1"/>
          <p:nvPr/>
        </p:nvSpPr>
        <p:spPr>
          <a:xfrm>
            <a:off x="10016905" y="3059668"/>
            <a:ext cx="997385" cy="369332"/>
          </a:xfrm>
          <a:prstGeom prst="rect">
            <a:avLst/>
          </a:prstGeom>
          <a:noFill/>
        </p:spPr>
        <p:txBody>
          <a:bodyPr wrap="square" rtlCol="0">
            <a:spAutoFit/>
          </a:bodyPr>
          <a:lstStyle/>
          <a:p>
            <a:r>
              <a:rPr lang="en-US" b="1">
                <a:solidFill>
                  <a:schemeClr val="accent4"/>
                </a:solidFill>
              </a:rPr>
              <a:t>0.95</a:t>
            </a:r>
          </a:p>
        </p:txBody>
      </p:sp>
      <p:sp>
        <p:nvSpPr>
          <p:cNvPr id="25" name="TextBox 24">
            <a:extLst>
              <a:ext uri="{FF2B5EF4-FFF2-40B4-BE49-F238E27FC236}">
                <a16:creationId xmlns:a16="http://schemas.microsoft.com/office/drawing/2014/main" id="{A89FBDC3-D6F2-4DE5-BFE9-EC845E8FBF91}"/>
              </a:ext>
            </a:extLst>
          </p:cNvPr>
          <p:cNvSpPr txBox="1"/>
          <p:nvPr/>
        </p:nvSpPr>
        <p:spPr>
          <a:xfrm>
            <a:off x="10016907" y="3380795"/>
            <a:ext cx="997385" cy="369332"/>
          </a:xfrm>
          <a:prstGeom prst="rect">
            <a:avLst/>
          </a:prstGeom>
          <a:noFill/>
        </p:spPr>
        <p:txBody>
          <a:bodyPr wrap="square" rtlCol="0">
            <a:spAutoFit/>
          </a:bodyPr>
          <a:lstStyle/>
          <a:p>
            <a:r>
              <a:rPr lang="en-US" b="1">
                <a:solidFill>
                  <a:srgbClr val="C00000"/>
                </a:solidFill>
              </a:rPr>
              <a:t>0.05</a:t>
            </a:r>
          </a:p>
        </p:txBody>
      </p:sp>
      <p:sp>
        <p:nvSpPr>
          <p:cNvPr id="26" name="TextBox 25">
            <a:extLst>
              <a:ext uri="{FF2B5EF4-FFF2-40B4-BE49-F238E27FC236}">
                <a16:creationId xmlns:a16="http://schemas.microsoft.com/office/drawing/2014/main" id="{DD2ED39F-2090-4DC9-8FDC-12CDDE8B25B3}"/>
              </a:ext>
            </a:extLst>
          </p:cNvPr>
          <p:cNvSpPr txBox="1"/>
          <p:nvPr/>
        </p:nvSpPr>
        <p:spPr>
          <a:xfrm>
            <a:off x="10016905" y="3719386"/>
            <a:ext cx="997385" cy="369332"/>
          </a:xfrm>
          <a:prstGeom prst="rect">
            <a:avLst/>
          </a:prstGeom>
          <a:noFill/>
        </p:spPr>
        <p:txBody>
          <a:bodyPr wrap="square" rtlCol="0">
            <a:spAutoFit/>
          </a:bodyPr>
          <a:lstStyle/>
          <a:p>
            <a:r>
              <a:rPr lang="en-US" b="1">
                <a:solidFill>
                  <a:schemeClr val="accent4"/>
                </a:solidFill>
              </a:rPr>
              <a:t>0.95</a:t>
            </a:r>
          </a:p>
        </p:txBody>
      </p:sp>
      <p:sp>
        <p:nvSpPr>
          <p:cNvPr id="27" name="TextBox 26">
            <a:extLst>
              <a:ext uri="{FF2B5EF4-FFF2-40B4-BE49-F238E27FC236}">
                <a16:creationId xmlns:a16="http://schemas.microsoft.com/office/drawing/2014/main" id="{A18B57AF-2112-4DFD-8F00-9A4CF0A89BC3}"/>
              </a:ext>
            </a:extLst>
          </p:cNvPr>
          <p:cNvSpPr txBox="1"/>
          <p:nvPr/>
        </p:nvSpPr>
        <p:spPr>
          <a:xfrm>
            <a:off x="10016905" y="4040513"/>
            <a:ext cx="997385" cy="369332"/>
          </a:xfrm>
          <a:prstGeom prst="rect">
            <a:avLst/>
          </a:prstGeom>
          <a:noFill/>
        </p:spPr>
        <p:txBody>
          <a:bodyPr wrap="square" rtlCol="0">
            <a:spAutoFit/>
          </a:bodyPr>
          <a:lstStyle/>
          <a:p>
            <a:r>
              <a:rPr lang="en-US" b="1">
                <a:solidFill>
                  <a:srgbClr val="C00000"/>
                </a:solidFill>
              </a:rPr>
              <a:t>0.05</a:t>
            </a:r>
          </a:p>
        </p:txBody>
      </p:sp>
      <p:sp>
        <p:nvSpPr>
          <p:cNvPr id="28" name="TextBox 27">
            <a:extLst>
              <a:ext uri="{FF2B5EF4-FFF2-40B4-BE49-F238E27FC236}">
                <a16:creationId xmlns:a16="http://schemas.microsoft.com/office/drawing/2014/main" id="{85FEC819-5A7E-41CC-BB8E-12F4BE418D58}"/>
              </a:ext>
            </a:extLst>
          </p:cNvPr>
          <p:cNvSpPr txBox="1"/>
          <p:nvPr/>
        </p:nvSpPr>
        <p:spPr>
          <a:xfrm>
            <a:off x="7067550" y="2200273"/>
            <a:ext cx="2605400" cy="338554"/>
          </a:xfrm>
          <a:prstGeom prst="rect">
            <a:avLst/>
          </a:prstGeom>
          <a:noFill/>
        </p:spPr>
        <p:txBody>
          <a:bodyPr wrap="square" rtlCol="0">
            <a:spAutoFit/>
          </a:bodyPr>
          <a:lstStyle/>
          <a:p>
            <a:r>
              <a:rPr lang="en-US" sz="1600" dirty="0">
                <a:solidFill>
                  <a:schemeClr val="bg1"/>
                </a:solidFill>
              </a:rPr>
              <a:t>0.95*0.95 </a:t>
            </a:r>
            <a:r>
              <a:rPr lang="en-US" sz="1600" dirty="0">
                <a:solidFill>
                  <a:schemeClr val="bg1"/>
                </a:solidFill>
                <a:highlight>
                  <a:srgbClr val="FFFF00"/>
                </a:highlight>
              </a:rPr>
              <a:t>= </a:t>
            </a:r>
            <a:r>
              <a:rPr lang="en-US" sz="1600" dirty="0">
                <a:highlight>
                  <a:srgbClr val="FFFF00"/>
                </a:highlight>
              </a:rPr>
              <a:t>0.9025</a:t>
            </a:r>
          </a:p>
        </p:txBody>
      </p:sp>
      <p:sp>
        <p:nvSpPr>
          <p:cNvPr id="29" name="TextBox 28">
            <a:extLst>
              <a:ext uri="{FF2B5EF4-FFF2-40B4-BE49-F238E27FC236}">
                <a16:creationId xmlns:a16="http://schemas.microsoft.com/office/drawing/2014/main" id="{05928435-DFE0-445E-A852-4D1598C88301}"/>
              </a:ext>
            </a:extLst>
          </p:cNvPr>
          <p:cNvSpPr txBox="1"/>
          <p:nvPr/>
        </p:nvSpPr>
        <p:spPr>
          <a:xfrm>
            <a:off x="8612415" y="2132540"/>
            <a:ext cx="2997753" cy="338554"/>
          </a:xfrm>
          <a:prstGeom prst="rect">
            <a:avLst/>
          </a:prstGeom>
          <a:noFill/>
        </p:spPr>
        <p:txBody>
          <a:bodyPr wrap="square" rtlCol="0">
            <a:spAutoFit/>
          </a:bodyPr>
          <a:lstStyle/>
          <a:p>
            <a:r>
              <a:rPr lang="en-US" sz="1600" dirty="0">
                <a:solidFill>
                  <a:schemeClr val="bg1"/>
                </a:solidFill>
              </a:rPr>
              <a:t>0.95*0.95*0.95 </a:t>
            </a:r>
            <a:r>
              <a:rPr lang="en-US" sz="1600" dirty="0">
                <a:solidFill>
                  <a:schemeClr val="bg1"/>
                </a:solidFill>
                <a:highlight>
                  <a:srgbClr val="FFFF00"/>
                </a:highlight>
              </a:rPr>
              <a:t>= </a:t>
            </a:r>
            <a:r>
              <a:rPr lang="en-US" sz="1600" dirty="0">
                <a:highlight>
                  <a:srgbClr val="FFFF00"/>
                </a:highlight>
              </a:rPr>
              <a:t>0.857</a:t>
            </a:r>
          </a:p>
        </p:txBody>
      </p:sp>
      <p:sp>
        <p:nvSpPr>
          <p:cNvPr id="30" name="TextBox 29">
            <a:extLst>
              <a:ext uri="{FF2B5EF4-FFF2-40B4-BE49-F238E27FC236}">
                <a16:creationId xmlns:a16="http://schemas.microsoft.com/office/drawing/2014/main" id="{DFD721A8-6D2F-4529-BEA2-ACD50CE8B44E}"/>
              </a:ext>
            </a:extLst>
          </p:cNvPr>
          <p:cNvSpPr txBox="1"/>
          <p:nvPr/>
        </p:nvSpPr>
        <p:spPr>
          <a:xfrm>
            <a:off x="7278139" y="1447333"/>
            <a:ext cx="1896642" cy="646331"/>
          </a:xfrm>
          <a:prstGeom prst="rect">
            <a:avLst/>
          </a:prstGeom>
          <a:solidFill>
            <a:schemeClr val="accent5">
              <a:lumMod val="20000"/>
              <a:lumOff val="80000"/>
            </a:schemeClr>
          </a:solidFill>
        </p:spPr>
        <p:txBody>
          <a:bodyPr wrap="square" rtlCol="0">
            <a:spAutoFit/>
          </a:bodyPr>
          <a:lstStyle/>
          <a:p>
            <a:pPr algn="ctr"/>
            <a:r>
              <a:rPr lang="en-US">
                <a:solidFill>
                  <a:srgbClr val="C00000"/>
                </a:solidFill>
              </a:rPr>
              <a:t>Type 1 error:</a:t>
            </a:r>
            <a:r>
              <a:rPr lang="en-US" b="1">
                <a:solidFill>
                  <a:srgbClr val="C00000"/>
                </a:solidFill>
              </a:rPr>
              <a:t> 9.75%</a:t>
            </a:r>
          </a:p>
        </p:txBody>
      </p:sp>
      <p:sp>
        <p:nvSpPr>
          <p:cNvPr id="31" name="TextBox 30">
            <a:extLst>
              <a:ext uri="{FF2B5EF4-FFF2-40B4-BE49-F238E27FC236}">
                <a16:creationId xmlns:a16="http://schemas.microsoft.com/office/drawing/2014/main" id="{EED548BE-9468-497A-98C7-11065785A1E7}"/>
              </a:ext>
            </a:extLst>
          </p:cNvPr>
          <p:cNvSpPr txBox="1"/>
          <p:nvPr/>
        </p:nvSpPr>
        <p:spPr>
          <a:xfrm>
            <a:off x="9618279" y="1445865"/>
            <a:ext cx="1794636" cy="646331"/>
          </a:xfrm>
          <a:prstGeom prst="rect">
            <a:avLst/>
          </a:prstGeom>
          <a:solidFill>
            <a:schemeClr val="accent5">
              <a:lumMod val="20000"/>
              <a:lumOff val="80000"/>
            </a:schemeClr>
          </a:solidFill>
        </p:spPr>
        <p:txBody>
          <a:bodyPr wrap="square" rtlCol="0">
            <a:spAutoFit/>
          </a:bodyPr>
          <a:lstStyle/>
          <a:p>
            <a:pPr algn="ctr"/>
            <a:r>
              <a:rPr lang="en-US">
                <a:solidFill>
                  <a:srgbClr val="C00000"/>
                </a:solidFill>
              </a:rPr>
              <a:t>Type 1 error: </a:t>
            </a:r>
            <a:r>
              <a:rPr lang="en-US" b="1">
                <a:solidFill>
                  <a:srgbClr val="C00000"/>
                </a:solidFill>
              </a:rPr>
              <a:t>14.2%</a:t>
            </a:r>
          </a:p>
        </p:txBody>
      </p:sp>
      <p:sp>
        <p:nvSpPr>
          <p:cNvPr id="32" name="TextBox 31">
            <a:extLst>
              <a:ext uri="{FF2B5EF4-FFF2-40B4-BE49-F238E27FC236}">
                <a16:creationId xmlns:a16="http://schemas.microsoft.com/office/drawing/2014/main" id="{704D60D1-9F95-42E7-B835-9A50BD9E524E}"/>
              </a:ext>
            </a:extLst>
          </p:cNvPr>
          <p:cNvSpPr txBox="1"/>
          <p:nvPr/>
        </p:nvSpPr>
        <p:spPr>
          <a:xfrm>
            <a:off x="5222338" y="1419950"/>
            <a:ext cx="1787541" cy="646331"/>
          </a:xfrm>
          <a:prstGeom prst="rect">
            <a:avLst/>
          </a:prstGeom>
          <a:solidFill>
            <a:schemeClr val="accent5">
              <a:lumMod val="20000"/>
              <a:lumOff val="80000"/>
            </a:schemeClr>
          </a:solidFill>
        </p:spPr>
        <p:txBody>
          <a:bodyPr wrap="none" rtlCol="0">
            <a:spAutoFit/>
          </a:bodyPr>
          <a:lstStyle/>
          <a:p>
            <a:pPr algn="ctr"/>
            <a:r>
              <a:rPr lang="en-US">
                <a:solidFill>
                  <a:srgbClr val="C00000"/>
                </a:solidFill>
              </a:rPr>
              <a:t>Type 1 error:</a:t>
            </a:r>
            <a:r>
              <a:rPr lang="en-US" b="1">
                <a:solidFill>
                  <a:srgbClr val="C00000"/>
                </a:solidFill>
              </a:rPr>
              <a:t> </a:t>
            </a:r>
          </a:p>
          <a:p>
            <a:pPr algn="ctr"/>
            <a:r>
              <a:rPr lang="en-US" b="1">
                <a:solidFill>
                  <a:srgbClr val="C00000"/>
                </a:solidFill>
              </a:rPr>
              <a:t>5%</a:t>
            </a:r>
          </a:p>
        </p:txBody>
      </p:sp>
    </p:spTree>
    <p:extLst>
      <p:ext uri="{BB962C8B-B14F-4D97-AF65-F5344CB8AC3E}">
        <p14:creationId xmlns:p14="http://schemas.microsoft.com/office/powerpoint/2010/main" val="250604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1" grpId="0"/>
      <p:bldP spid="12" grpId="0"/>
      <p:bldP spid="13" grpId="0"/>
      <p:bldP spid="14" grpId="0"/>
      <p:bldP spid="15" grpId="0"/>
      <p:bldP spid="20" grpId="0"/>
      <p:bldP spid="21" grpId="0"/>
      <p:bldP spid="22" grpId="0"/>
      <p:bldP spid="23" grpId="0"/>
      <p:bldP spid="24" grpId="0"/>
      <p:bldP spid="25" grpId="0"/>
      <p:bldP spid="26" grpId="0"/>
      <p:bldP spid="27" grpId="0"/>
      <p:bldP spid="28" grpId="0"/>
      <p:bldP spid="29" grpId="0"/>
      <p:bldP spid="30"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9710-4D40-EACB-6EA9-4FBB9AC46FFF}"/>
              </a:ext>
            </a:extLst>
          </p:cNvPr>
          <p:cNvSpPr>
            <a:spLocks noGrp="1"/>
          </p:cNvSpPr>
          <p:nvPr>
            <p:ph type="title"/>
          </p:nvPr>
        </p:nvSpPr>
        <p:spPr/>
        <p:txBody>
          <a:bodyPr/>
          <a:lstStyle/>
          <a:p>
            <a:r>
              <a:rPr lang="en-US" dirty="0"/>
              <a:t>Statistics Basics: exploration vs confirmation</a:t>
            </a:r>
          </a:p>
        </p:txBody>
      </p:sp>
      <p:sp>
        <p:nvSpPr>
          <p:cNvPr id="4" name="Content Placeholder 3">
            <a:extLst>
              <a:ext uri="{FF2B5EF4-FFF2-40B4-BE49-F238E27FC236}">
                <a16:creationId xmlns:a16="http://schemas.microsoft.com/office/drawing/2014/main" id="{97A92CED-C286-3037-A3FA-99C48E52276F}"/>
              </a:ext>
            </a:extLst>
          </p:cNvPr>
          <p:cNvSpPr>
            <a:spLocks noGrp="1"/>
          </p:cNvSpPr>
          <p:nvPr>
            <p:ph idx="1"/>
          </p:nvPr>
        </p:nvSpPr>
        <p:spPr/>
        <p:txBody>
          <a:bodyPr/>
          <a:lstStyle/>
          <a:p>
            <a:r>
              <a:rPr lang="en-US" dirty="0"/>
              <a:t>In exploratory research</a:t>
            </a:r>
          </a:p>
          <a:p>
            <a:pPr lvl="1"/>
            <a:r>
              <a:rPr lang="en-US" dirty="0"/>
              <a:t>Not establishing a particular theory</a:t>
            </a:r>
          </a:p>
          <a:p>
            <a:pPr lvl="1"/>
            <a:r>
              <a:rPr lang="en-US" dirty="0"/>
              <a:t>Not making specific claims</a:t>
            </a:r>
          </a:p>
          <a:p>
            <a:pPr lvl="1"/>
            <a:r>
              <a:rPr lang="en-US" dirty="0"/>
              <a:t>Hypothesis generation</a:t>
            </a:r>
          </a:p>
          <a:p>
            <a:r>
              <a:rPr lang="en-US" dirty="0"/>
              <a:t>In confirmatory research</a:t>
            </a:r>
          </a:p>
          <a:p>
            <a:pPr lvl="1"/>
            <a:r>
              <a:rPr lang="en-US" dirty="0"/>
              <a:t>More strict, should involve design of experiments</a:t>
            </a:r>
          </a:p>
          <a:p>
            <a:pPr lvl="1"/>
            <a:r>
              <a:rPr lang="en-US" dirty="0"/>
              <a:t>Should include sample size/power estimates</a:t>
            </a:r>
          </a:p>
          <a:p>
            <a:pPr lvl="1"/>
            <a:r>
              <a:rPr lang="en-US" dirty="0"/>
              <a:t>Must have a clear, testable primary hypothesis</a:t>
            </a:r>
          </a:p>
          <a:p>
            <a:pPr lvl="1"/>
            <a:endParaRPr lang="en-US" dirty="0"/>
          </a:p>
        </p:txBody>
      </p:sp>
    </p:spTree>
    <p:extLst>
      <p:ext uri="{BB962C8B-B14F-4D97-AF65-F5344CB8AC3E}">
        <p14:creationId xmlns:p14="http://schemas.microsoft.com/office/powerpoint/2010/main" val="74024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4B7D3-3789-AA59-5EE0-3A6AF3DFA869}"/>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13</a:t>
            </a:fld>
            <a:endParaRPr lang="en-US">
              <a:solidFill>
                <a:srgbClr val="FFFFFF"/>
              </a:solidFill>
            </a:endParaRPr>
          </a:p>
        </p:txBody>
      </p:sp>
      <p:sp>
        <p:nvSpPr>
          <p:cNvPr id="3" name="Title 2">
            <a:extLst>
              <a:ext uri="{FF2B5EF4-FFF2-40B4-BE49-F238E27FC236}">
                <a16:creationId xmlns:a16="http://schemas.microsoft.com/office/drawing/2014/main" id="{DE767E05-B2A7-374F-4F95-0C24CCDB4095}"/>
              </a:ext>
            </a:extLst>
          </p:cNvPr>
          <p:cNvSpPr>
            <a:spLocks noGrp="1"/>
          </p:cNvSpPr>
          <p:nvPr>
            <p:ph type="title"/>
          </p:nvPr>
        </p:nvSpPr>
        <p:spPr/>
        <p:txBody>
          <a:bodyPr/>
          <a:lstStyle/>
          <a:p>
            <a:r>
              <a:rPr lang="en-US" dirty="0"/>
              <a:t>More Independence</a:t>
            </a:r>
          </a:p>
        </p:txBody>
      </p:sp>
      <p:sp>
        <p:nvSpPr>
          <p:cNvPr id="5" name="Content Placeholder 4">
            <a:extLst>
              <a:ext uri="{FF2B5EF4-FFF2-40B4-BE49-F238E27FC236}">
                <a16:creationId xmlns:a16="http://schemas.microsoft.com/office/drawing/2014/main" id="{60C2E8FD-ADA8-9374-4979-96E2FAC7621F}"/>
              </a:ext>
            </a:extLst>
          </p:cNvPr>
          <p:cNvSpPr>
            <a:spLocks noGrp="1"/>
          </p:cNvSpPr>
          <p:nvPr>
            <p:ph idx="1"/>
          </p:nvPr>
        </p:nvSpPr>
        <p:spPr/>
        <p:txBody>
          <a:bodyPr>
            <a:normAutofit fontScale="92500" lnSpcReduction="10000"/>
          </a:bodyPr>
          <a:lstStyle/>
          <a:p>
            <a:r>
              <a:rPr lang="en-US" dirty="0"/>
              <a:t>Independence is also an assumption within models</a:t>
            </a:r>
          </a:p>
          <a:p>
            <a:r>
              <a:rPr lang="en-US" sz="2800" dirty="0"/>
              <a:t>When probabilities of some event are unrelated to another, they are </a:t>
            </a:r>
            <a:r>
              <a:rPr lang="en-US" sz="2800" b="1" dirty="0"/>
              <a:t>independent</a:t>
            </a:r>
          </a:p>
          <a:p>
            <a:r>
              <a:rPr lang="en-US" sz="2800" dirty="0"/>
              <a:t>Pre-post, repeated measures, longitudinal data, technical replicates are all NOT independent</a:t>
            </a:r>
          </a:p>
          <a:p>
            <a:pPr lvl="1"/>
            <a:r>
              <a:rPr lang="en-US" sz="2266" dirty="0"/>
              <a:t>There are various methods of accounting for this </a:t>
            </a:r>
          </a:p>
          <a:p>
            <a:pPr lvl="1"/>
            <a:r>
              <a:rPr lang="en-US" sz="2266" dirty="0"/>
              <a:t>Source of variance is known (being the same subject, repeatedly)</a:t>
            </a:r>
          </a:p>
          <a:p>
            <a:pPr lvl="1"/>
            <a:r>
              <a:rPr lang="en-US" sz="2266" dirty="0"/>
              <a:t>Methods allows that “noise” to be parsed, less noise = more signal</a:t>
            </a:r>
          </a:p>
          <a:p>
            <a:r>
              <a:rPr lang="en-US" sz="2800" dirty="0"/>
              <a:t>Cell abundance data is NOT independent</a:t>
            </a:r>
          </a:p>
          <a:p>
            <a:pPr lvl="1"/>
            <a:r>
              <a:rPr lang="en-US" sz="2266" dirty="0"/>
              <a:t>As one population goes up, others may go down</a:t>
            </a:r>
          </a:p>
          <a:p>
            <a:pPr lvl="1"/>
            <a:r>
              <a:rPr lang="en-US" sz="2266" dirty="0"/>
              <a:t>Data in lower gates is completely related to data in higher gates</a:t>
            </a:r>
          </a:p>
          <a:p>
            <a:endParaRPr lang="en-US" dirty="0"/>
          </a:p>
        </p:txBody>
      </p:sp>
    </p:spTree>
    <p:extLst>
      <p:ext uri="{BB962C8B-B14F-4D97-AF65-F5344CB8AC3E}">
        <p14:creationId xmlns:p14="http://schemas.microsoft.com/office/powerpoint/2010/main" val="5332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EF891-804B-D44E-0092-DF9FDB482B07}"/>
              </a:ext>
            </a:extLst>
          </p:cNvPr>
          <p:cNvSpPr>
            <a:spLocks noGrp="1"/>
          </p:cNvSpPr>
          <p:nvPr>
            <p:ph type="title"/>
          </p:nvPr>
        </p:nvSpPr>
        <p:spPr>
          <a:xfrm>
            <a:off x="619690" y="151638"/>
            <a:ext cx="10990478" cy="991363"/>
          </a:xfrm>
        </p:spPr>
        <p:txBody>
          <a:bodyPr anchor="ctr">
            <a:normAutofit/>
          </a:bodyPr>
          <a:lstStyle/>
          <a:p>
            <a:r>
              <a:rPr lang="en-US" dirty="0"/>
              <a:t>Statistics Basics – Correlation/Collinearity</a:t>
            </a:r>
          </a:p>
        </p:txBody>
      </p:sp>
      <p:sp>
        <p:nvSpPr>
          <p:cNvPr id="9" name="Slide Number Placeholder 2">
            <a:extLst>
              <a:ext uri="{FF2B5EF4-FFF2-40B4-BE49-F238E27FC236}">
                <a16:creationId xmlns:a16="http://schemas.microsoft.com/office/drawing/2014/main" id="{253D418E-793E-4185-AE59-61E6DAE00A94}"/>
              </a:ext>
            </a:extLst>
          </p:cNvPr>
          <p:cNvSpPr>
            <a:spLocks noGrp="1"/>
          </p:cNvSpPr>
          <p:nvPr>
            <p:ph type="sldNum" sz="quarter" idx="10"/>
          </p:nvPr>
        </p:nvSpPr>
        <p:spPr>
          <a:xfrm>
            <a:off x="11398999" y="6353128"/>
            <a:ext cx="600438" cy="365125"/>
          </a:xfrm>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14</a:t>
            </a:fld>
            <a:endParaRPr lang="en-US">
              <a:solidFill>
                <a:srgbClr val="FFFFFF"/>
              </a:solidFill>
            </a:endParaRPr>
          </a:p>
        </p:txBody>
      </p:sp>
      <p:pic>
        <p:nvPicPr>
          <p:cNvPr id="4" name="Picture 3">
            <a:extLst>
              <a:ext uri="{FF2B5EF4-FFF2-40B4-BE49-F238E27FC236}">
                <a16:creationId xmlns:a16="http://schemas.microsoft.com/office/drawing/2014/main" id="{E05243EF-E411-89B8-B840-31EEFCD38A9E}"/>
              </a:ext>
            </a:extLst>
          </p:cNvPr>
          <p:cNvPicPr>
            <a:picLocks noChangeAspect="1"/>
          </p:cNvPicPr>
          <p:nvPr/>
        </p:nvPicPr>
        <p:blipFill>
          <a:blip r:embed="rId2"/>
          <a:stretch>
            <a:fillRect/>
          </a:stretch>
        </p:blipFill>
        <p:spPr>
          <a:xfrm>
            <a:off x="619689" y="1731764"/>
            <a:ext cx="10990478" cy="3681809"/>
          </a:xfrm>
          <a:prstGeom prst="rect">
            <a:avLst/>
          </a:prstGeom>
          <a:noFill/>
        </p:spPr>
      </p:pic>
    </p:spTree>
    <p:extLst>
      <p:ext uri="{BB962C8B-B14F-4D97-AF65-F5344CB8AC3E}">
        <p14:creationId xmlns:p14="http://schemas.microsoft.com/office/powerpoint/2010/main" val="2724087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B647-7128-7DD7-D4D8-4244397F7EFE}"/>
              </a:ext>
            </a:extLst>
          </p:cNvPr>
          <p:cNvSpPr>
            <a:spLocks noGrp="1"/>
          </p:cNvSpPr>
          <p:nvPr>
            <p:ph type="title"/>
          </p:nvPr>
        </p:nvSpPr>
        <p:spPr/>
        <p:txBody>
          <a:bodyPr/>
          <a:lstStyle/>
          <a:p>
            <a:r>
              <a:rPr lang="en-US" dirty="0"/>
              <a:t>Hierarchical Data</a:t>
            </a:r>
          </a:p>
        </p:txBody>
      </p:sp>
      <p:sp>
        <p:nvSpPr>
          <p:cNvPr id="3" name="Slide Number Placeholder 2">
            <a:extLst>
              <a:ext uri="{FF2B5EF4-FFF2-40B4-BE49-F238E27FC236}">
                <a16:creationId xmlns:a16="http://schemas.microsoft.com/office/drawing/2014/main" id="{2F51B109-C230-009B-50AF-77DD702AC288}"/>
              </a:ext>
            </a:extLst>
          </p:cNvPr>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15</a:t>
            </a:fld>
            <a:endParaRPr lang="en-US">
              <a:solidFill>
                <a:srgbClr val="FFFFFF"/>
              </a:solidFill>
            </a:endParaRPr>
          </a:p>
        </p:txBody>
      </p:sp>
      <p:sp>
        <p:nvSpPr>
          <p:cNvPr id="7" name="Content Placeholder 6">
            <a:extLst>
              <a:ext uri="{FF2B5EF4-FFF2-40B4-BE49-F238E27FC236}">
                <a16:creationId xmlns:a16="http://schemas.microsoft.com/office/drawing/2014/main" id="{515136BC-D5B0-C2B4-4592-C0EE996DA815}"/>
              </a:ext>
            </a:extLst>
          </p:cNvPr>
          <p:cNvSpPr>
            <a:spLocks noGrp="1"/>
          </p:cNvSpPr>
          <p:nvPr>
            <p:ph sz="quarter" idx="11"/>
          </p:nvPr>
        </p:nvSpPr>
        <p:spPr/>
        <p:txBody>
          <a:bodyPr/>
          <a:lstStyle/>
          <a:p>
            <a:pPr marL="342900" indent="-342900">
              <a:buFont typeface="Arial" panose="020B0604020202020204" pitchFamily="34" charset="0"/>
              <a:buChar char="•"/>
            </a:pPr>
            <a:r>
              <a:rPr lang="en-US" dirty="0">
                <a:solidFill>
                  <a:srgbClr val="222222"/>
                </a:solidFill>
                <a:latin typeface="Harding"/>
              </a:rPr>
              <a:t>The structure of flow cytometry data is naturally hierarchical</a:t>
            </a:r>
          </a:p>
          <a:p>
            <a:pPr marL="342900" indent="-342900">
              <a:buFont typeface="Arial" panose="020B0604020202020204" pitchFamily="34" charset="0"/>
              <a:buChar char="•"/>
            </a:pPr>
            <a:r>
              <a:rPr lang="en-US" b="0" i="0" dirty="0">
                <a:solidFill>
                  <a:srgbClr val="222222"/>
                </a:solidFill>
                <a:effectLst/>
                <a:latin typeface="Harding"/>
              </a:rPr>
              <a:t>In our group, we have not typically modelled this full hierarchy</a:t>
            </a:r>
          </a:p>
          <a:p>
            <a:pPr marL="1333460" lvl="1" indent="-342900">
              <a:buFont typeface="Arial" panose="020B0604020202020204" pitchFamily="34" charset="0"/>
              <a:buChar char="•"/>
            </a:pPr>
            <a:r>
              <a:rPr lang="en-US" dirty="0">
                <a:solidFill>
                  <a:srgbClr val="222222"/>
                </a:solidFill>
                <a:latin typeface="Harding"/>
              </a:rPr>
              <a:t>Questions are often focused on particular individual outcomes</a:t>
            </a:r>
          </a:p>
          <a:p>
            <a:pPr marL="1333460" lvl="1" indent="-342900">
              <a:buFont typeface="Arial" panose="020B0604020202020204" pitchFamily="34" charset="0"/>
              <a:buChar char="•"/>
            </a:pPr>
            <a:r>
              <a:rPr lang="en-US" dirty="0">
                <a:solidFill>
                  <a:srgbClr val="222222"/>
                </a:solidFill>
                <a:latin typeface="Harding"/>
              </a:rPr>
              <a:t>Or on mutually exclusive outcomes</a:t>
            </a:r>
          </a:p>
          <a:p>
            <a:pPr marL="1333460" lvl="1" indent="-342900">
              <a:buFont typeface="Arial" panose="020B0604020202020204" pitchFamily="34" charset="0"/>
              <a:buChar char="•"/>
            </a:pPr>
            <a:r>
              <a:rPr lang="en-US" b="0" i="0" dirty="0">
                <a:solidFill>
                  <a:srgbClr val="222222"/>
                </a:solidFill>
                <a:effectLst/>
                <a:latin typeface="Harding"/>
              </a:rPr>
              <a:t>Or are very explora</a:t>
            </a:r>
            <a:r>
              <a:rPr lang="en-US" dirty="0">
                <a:solidFill>
                  <a:srgbClr val="222222"/>
                </a:solidFill>
                <a:latin typeface="Harding"/>
              </a:rPr>
              <a:t>tory</a:t>
            </a:r>
            <a:endParaRPr lang="en-US" b="0" i="0" dirty="0">
              <a:solidFill>
                <a:srgbClr val="222222"/>
              </a:solidFill>
              <a:effectLst/>
              <a:latin typeface="Harding"/>
            </a:endParaRPr>
          </a:p>
          <a:p>
            <a:pPr marL="342900" indent="-342900">
              <a:buFont typeface="Arial" panose="020B0604020202020204" pitchFamily="34" charset="0"/>
              <a:buChar char="•"/>
            </a:pPr>
            <a:r>
              <a:rPr lang="en-US" b="0" i="0" dirty="0">
                <a:solidFill>
                  <a:srgbClr val="222222"/>
                </a:solidFill>
                <a:effectLst/>
                <a:latin typeface="Harding"/>
              </a:rPr>
              <a:t>Possible (future) approaches</a:t>
            </a:r>
          </a:p>
          <a:p>
            <a:pPr marL="1333460" lvl="1" indent="-342900">
              <a:buFont typeface="Arial" panose="020B0604020202020204" pitchFamily="34" charset="0"/>
              <a:buChar char="•"/>
            </a:pPr>
            <a:r>
              <a:rPr lang="en-US" b="0" i="0" dirty="0">
                <a:solidFill>
                  <a:srgbClr val="222222"/>
                </a:solidFill>
                <a:effectLst/>
                <a:latin typeface="Harding"/>
              </a:rPr>
              <a:t>SPADE – Spanning Tree Progression of Density-normalized Events</a:t>
            </a:r>
          </a:p>
          <a:p>
            <a:pPr marL="1333460" lvl="1" indent="-342900">
              <a:buFont typeface="Arial" panose="020B0604020202020204" pitchFamily="34" charset="0"/>
              <a:buChar char="•"/>
            </a:pPr>
            <a:r>
              <a:rPr lang="en-US" dirty="0" err="1">
                <a:solidFill>
                  <a:srgbClr val="222222"/>
                </a:solidFill>
                <a:latin typeface="Harding"/>
              </a:rPr>
              <a:t>PhenoGraph</a:t>
            </a:r>
            <a:endParaRPr lang="en-US" dirty="0">
              <a:solidFill>
                <a:srgbClr val="222222"/>
              </a:solidFill>
              <a:latin typeface="Harding"/>
            </a:endParaRPr>
          </a:p>
          <a:p>
            <a:pPr marL="1866839" lvl="2" indent="-342900">
              <a:buFont typeface="Arial" panose="020B0604020202020204" pitchFamily="34" charset="0"/>
              <a:buChar char="•"/>
            </a:pPr>
            <a:r>
              <a:rPr lang="en-US" dirty="0">
                <a:solidFill>
                  <a:srgbClr val="222222"/>
                </a:solidFill>
                <a:latin typeface="Harding"/>
              </a:rPr>
              <a:t>Which are network community plots</a:t>
            </a:r>
          </a:p>
          <a:p>
            <a:pPr marL="1866839" lvl="2" indent="-342900">
              <a:buFont typeface="Arial" panose="020B0604020202020204" pitchFamily="34" charset="0"/>
              <a:buChar char="•"/>
            </a:pPr>
            <a:r>
              <a:rPr lang="en-US" b="0" i="0" dirty="0">
                <a:solidFill>
                  <a:srgbClr val="222222"/>
                </a:solidFill>
                <a:effectLst/>
                <a:latin typeface="Harding"/>
              </a:rPr>
              <a:t>We do have experience here</a:t>
            </a:r>
          </a:p>
          <a:p>
            <a:pPr marL="342900" indent="-342900">
              <a:buFont typeface="Arial" panose="020B0604020202020204" pitchFamily="34" charset="0"/>
              <a:buChar char="•"/>
            </a:pPr>
            <a:endParaRPr lang="en-US" b="0" i="0" dirty="0">
              <a:solidFill>
                <a:srgbClr val="222222"/>
              </a:solidFill>
              <a:effectLst/>
              <a:latin typeface="Harding"/>
            </a:endParaRPr>
          </a:p>
          <a:p>
            <a:endParaRPr lang="en-US" dirty="0"/>
          </a:p>
        </p:txBody>
      </p:sp>
      <p:pic>
        <p:nvPicPr>
          <p:cNvPr id="9" name="Picture Placeholder 8">
            <a:extLst>
              <a:ext uri="{FF2B5EF4-FFF2-40B4-BE49-F238E27FC236}">
                <a16:creationId xmlns:a16="http://schemas.microsoft.com/office/drawing/2014/main" id="{A4869D6F-4A0D-07B9-F107-988C6AEBAA54}"/>
              </a:ext>
            </a:extLst>
          </p:cNvPr>
          <p:cNvPicPr>
            <a:picLocks noGrp="1" noChangeAspect="1"/>
          </p:cNvPicPr>
          <p:nvPr>
            <p:ph type="pic" sz="quarter" idx="12"/>
          </p:nvPr>
        </p:nvPicPr>
        <p:blipFill>
          <a:blip r:embed="rId2"/>
          <a:srcRect l="23140" r="23140"/>
          <a:stretch>
            <a:fillRect/>
          </a:stretch>
        </p:blipFill>
        <p:spPr>
          <a:prstGeom prst="rect">
            <a:avLst/>
          </a:prstGeom>
        </p:spPr>
      </p:pic>
      <p:sp>
        <p:nvSpPr>
          <p:cNvPr id="12" name="TextBox 11">
            <a:extLst>
              <a:ext uri="{FF2B5EF4-FFF2-40B4-BE49-F238E27FC236}">
                <a16:creationId xmlns:a16="http://schemas.microsoft.com/office/drawing/2014/main" id="{DA79F604-A0E5-C8B9-A363-2BCFC0457839}"/>
              </a:ext>
            </a:extLst>
          </p:cNvPr>
          <p:cNvSpPr txBox="1"/>
          <p:nvPr/>
        </p:nvSpPr>
        <p:spPr>
          <a:xfrm>
            <a:off x="249131" y="5740138"/>
            <a:ext cx="6094520" cy="369332"/>
          </a:xfrm>
          <a:prstGeom prst="rect">
            <a:avLst/>
          </a:prstGeom>
          <a:noFill/>
        </p:spPr>
        <p:txBody>
          <a:bodyPr wrap="square">
            <a:spAutoFit/>
          </a:bodyPr>
          <a:lstStyle/>
          <a:p>
            <a:r>
              <a:rPr lang="en-US" dirty="0"/>
              <a:t>https://www.immunology.pitt.edu/sites/default/files/3.pdf</a:t>
            </a:r>
          </a:p>
        </p:txBody>
      </p:sp>
    </p:spTree>
    <p:extLst>
      <p:ext uri="{BB962C8B-B14F-4D97-AF65-F5344CB8AC3E}">
        <p14:creationId xmlns:p14="http://schemas.microsoft.com/office/powerpoint/2010/main" val="4089423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E6A9B3-E797-3F5A-F8DE-8C2FAA38A478}"/>
              </a:ext>
            </a:extLst>
          </p:cNvPr>
          <p:cNvSpPr>
            <a:spLocks noGrp="1"/>
          </p:cNvSpPr>
          <p:nvPr>
            <p:ph type="sldNum" sz="quarter" idx="4294967295"/>
          </p:nvPr>
        </p:nvSpPr>
        <p:spPr>
          <a:xfrm>
            <a:off x="11590338" y="6353175"/>
            <a:ext cx="601662" cy="365125"/>
          </a:xfrm>
        </p:spPr>
        <p:txBody>
          <a:bodyPr anchor="ctr">
            <a:normAutofit/>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16</a:t>
            </a:fld>
            <a:endParaRPr lang="en-US">
              <a:solidFill>
                <a:srgbClr val="FFFFFF"/>
              </a:solidFill>
            </a:endParaRPr>
          </a:p>
        </p:txBody>
      </p:sp>
      <p:pic>
        <p:nvPicPr>
          <p:cNvPr id="9" name="Picture 8">
            <a:extLst>
              <a:ext uri="{FF2B5EF4-FFF2-40B4-BE49-F238E27FC236}">
                <a16:creationId xmlns:a16="http://schemas.microsoft.com/office/drawing/2014/main" id="{ABFA1C59-71A0-E0B4-FCE8-F6F5969B1A2F}"/>
              </a:ext>
            </a:extLst>
          </p:cNvPr>
          <p:cNvPicPr>
            <a:picLocks noChangeAspect="1"/>
          </p:cNvPicPr>
          <p:nvPr/>
        </p:nvPicPr>
        <p:blipFill>
          <a:blip r:embed="rId2"/>
          <a:stretch>
            <a:fillRect/>
          </a:stretch>
        </p:blipFill>
        <p:spPr>
          <a:xfrm>
            <a:off x="1199535" y="27083"/>
            <a:ext cx="8125299" cy="5728336"/>
          </a:xfrm>
          <a:prstGeom prst="rect">
            <a:avLst/>
          </a:prstGeom>
          <a:noFill/>
        </p:spPr>
      </p:pic>
    </p:spTree>
    <p:extLst>
      <p:ext uri="{BB962C8B-B14F-4D97-AF65-F5344CB8AC3E}">
        <p14:creationId xmlns:p14="http://schemas.microsoft.com/office/powerpoint/2010/main" val="211252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FDE9-9FF8-5662-1AAF-A7EC512BCD2F}"/>
              </a:ext>
            </a:extLst>
          </p:cNvPr>
          <p:cNvSpPr>
            <a:spLocks noGrp="1"/>
          </p:cNvSpPr>
          <p:nvPr>
            <p:ph type="title"/>
          </p:nvPr>
        </p:nvSpPr>
        <p:spPr/>
        <p:txBody>
          <a:bodyPr/>
          <a:lstStyle/>
          <a:p>
            <a:r>
              <a:rPr lang="en-US" dirty="0"/>
              <a:t>How statisticians think about/analyze flow data</a:t>
            </a:r>
          </a:p>
        </p:txBody>
      </p:sp>
    </p:spTree>
    <p:extLst>
      <p:ext uri="{BB962C8B-B14F-4D97-AF65-F5344CB8AC3E}">
        <p14:creationId xmlns:p14="http://schemas.microsoft.com/office/powerpoint/2010/main" val="20350882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21797D-D3C4-03FE-22AA-316E43DFC6FC}"/>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18</a:t>
            </a:fld>
            <a:endParaRPr lang="en-US">
              <a:solidFill>
                <a:srgbClr val="FFFFFF"/>
              </a:solidFill>
            </a:endParaRPr>
          </a:p>
        </p:txBody>
      </p:sp>
      <p:sp>
        <p:nvSpPr>
          <p:cNvPr id="3" name="Title 2">
            <a:extLst>
              <a:ext uri="{FF2B5EF4-FFF2-40B4-BE49-F238E27FC236}">
                <a16:creationId xmlns:a16="http://schemas.microsoft.com/office/drawing/2014/main" id="{4B7EAF75-7D9D-A42A-A344-B5E52FCA7BA0}"/>
              </a:ext>
            </a:extLst>
          </p:cNvPr>
          <p:cNvSpPr>
            <a:spLocks noGrp="1"/>
          </p:cNvSpPr>
          <p:nvPr>
            <p:ph type="title"/>
          </p:nvPr>
        </p:nvSpPr>
        <p:spPr/>
        <p:txBody>
          <a:bodyPr/>
          <a:lstStyle/>
          <a:p>
            <a:r>
              <a:rPr lang="en-US" dirty="0"/>
              <a:t>Flow data file</a:t>
            </a:r>
          </a:p>
        </p:txBody>
      </p:sp>
      <p:sp>
        <p:nvSpPr>
          <p:cNvPr id="4" name="Content Placeholder 3">
            <a:extLst>
              <a:ext uri="{FF2B5EF4-FFF2-40B4-BE49-F238E27FC236}">
                <a16:creationId xmlns:a16="http://schemas.microsoft.com/office/drawing/2014/main" id="{1A0417EF-C55B-417E-3E9E-362A87CB0A9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F593D7AA-D8C0-2261-28BE-FABCC3CB4636}"/>
              </a:ext>
            </a:extLst>
          </p:cNvPr>
          <p:cNvPicPr>
            <a:picLocks noChangeAspect="1"/>
          </p:cNvPicPr>
          <p:nvPr/>
        </p:nvPicPr>
        <p:blipFill rotWithShape="1">
          <a:blip r:embed="rId2"/>
          <a:srcRect l="2909" t="10025" r="682"/>
          <a:stretch/>
        </p:blipFill>
        <p:spPr>
          <a:xfrm>
            <a:off x="619690" y="1229455"/>
            <a:ext cx="10848077" cy="3027913"/>
          </a:xfrm>
          <a:prstGeom prst="rect">
            <a:avLst/>
          </a:prstGeom>
          <a:ln>
            <a:solidFill>
              <a:schemeClr val="accent1"/>
            </a:solidFill>
          </a:ln>
        </p:spPr>
      </p:pic>
    </p:spTree>
    <p:extLst>
      <p:ext uri="{BB962C8B-B14F-4D97-AF65-F5344CB8AC3E}">
        <p14:creationId xmlns:p14="http://schemas.microsoft.com/office/powerpoint/2010/main" val="3448734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1CF20D-C7B0-FD54-33B1-E8A4A6F81D78}"/>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19</a:t>
            </a:fld>
            <a:endParaRPr lang="en-US">
              <a:solidFill>
                <a:srgbClr val="FFFFFF"/>
              </a:solidFill>
            </a:endParaRPr>
          </a:p>
        </p:txBody>
      </p:sp>
      <p:sp>
        <p:nvSpPr>
          <p:cNvPr id="3" name="Title 2">
            <a:extLst>
              <a:ext uri="{FF2B5EF4-FFF2-40B4-BE49-F238E27FC236}">
                <a16:creationId xmlns:a16="http://schemas.microsoft.com/office/drawing/2014/main" id="{A81455CC-C82A-BC36-25E2-9B76325E4006}"/>
              </a:ext>
            </a:extLst>
          </p:cNvPr>
          <p:cNvSpPr>
            <a:spLocks noGrp="1"/>
          </p:cNvSpPr>
          <p:nvPr>
            <p:ph type="title"/>
          </p:nvPr>
        </p:nvSpPr>
        <p:spPr/>
        <p:txBody>
          <a:bodyPr/>
          <a:lstStyle/>
          <a:p>
            <a:r>
              <a:rPr lang="en-US" dirty="0"/>
              <a:t>Starting small: Modeling cell counts</a:t>
            </a:r>
          </a:p>
        </p:txBody>
      </p:sp>
      <p:sp>
        <p:nvSpPr>
          <p:cNvPr id="4" name="Content Placeholder 3">
            <a:extLst>
              <a:ext uri="{FF2B5EF4-FFF2-40B4-BE49-F238E27FC236}">
                <a16:creationId xmlns:a16="http://schemas.microsoft.com/office/drawing/2014/main" id="{40DE7915-C29C-C136-987F-9E3A905EFADA}"/>
              </a:ext>
            </a:extLst>
          </p:cNvPr>
          <p:cNvSpPr>
            <a:spLocks noGrp="1"/>
          </p:cNvSpPr>
          <p:nvPr>
            <p:ph idx="1"/>
          </p:nvPr>
        </p:nvSpPr>
        <p:spPr/>
        <p:txBody>
          <a:bodyPr>
            <a:normAutofit/>
          </a:bodyPr>
          <a:lstStyle/>
          <a:p>
            <a:r>
              <a:rPr lang="en-US" b="0" dirty="0">
                <a:latin typeface="Verdana" panose="020B0604030504040204" pitchFamily="34" charset="0"/>
                <a:ea typeface="Verdana" panose="020B0604030504040204" pitchFamily="34" charset="0"/>
              </a:rPr>
              <a:t>How do we model a single flow measurement?</a:t>
            </a:r>
          </a:p>
          <a:p>
            <a:pPr lvl="1"/>
            <a:r>
              <a:rPr lang="en-US" sz="2400" b="0" dirty="0">
                <a:latin typeface="Verdana" panose="020B0604030504040204" pitchFamily="34" charset="0"/>
                <a:ea typeface="Verdana" panose="020B0604030504040204" pitchFamily="34" charset="0"/>
              </a:rPr>
              <a:t>Consider the distribution of the cell count (or relative %)</a:t>
            </a:r>
          </a:p>
          <a:p>
            <a:pPr lvl="1"/>
            <a:r>
              <a:rPr lang="en-US" sz="2400" b="0" dirty="0">
                <a:latin typeface="Verdana" panose="020B0604030504040204" pitchFamily="34" charset="0"/>
                <a:ea typeface="Verdana" panose="020B0604030504040204" pitchFamily="34" charset="0"/>
              </a:rPr>
              <a:t>Large values (hundred – thousands of cells)</a:t>
            </a:r>
          </a:p>
          <a:p>
            <a:pPr lvl="2"/>
            <a:r>
              <a:rPr lang="en-US" sz="1800" dirty="0">
                <a:latin typeface="Verdana" panose="020B0604030504040204" pitchFamily="34" charset="0"/>
                <a:ea typeface="Verdana" panose="020B0604030504040204" pitchFamily="34" charset="0"/>
              </a:rPr>
              <a:t>Count are technically Poisson (distribution of rare events)</a:t>
            </a:r>
          </a:p>
          <a:p>
            <a:pPr lvl="2"/>
            <a:r>
              <a:rPr lang="en-US" sz="1800" dirty="0">
                <a:latin typeface="Verdana" panose="020B0604030504040204" pitchFamily="34" charset="0"/>
                <a:ea typeface="Verdana" panose="020B0604030504040204" pitchFamily="34" charset="0"/>
              </a:rPr>
              <a:t>If variability is high, Negative Binomial might work better</a:t>
            </a:r>
          </a:p>
          <a:p>
            <a:pPr lvl="2"/>
            <a:r>
              <a:rPr lang="en-US" sz="1800" dirty="0">
                <a:latin typeface="Verdana" panose="020B0604030504040204" pitchFamily="34" charset="0"/>
                <a:ea typeface="Verdana" panose="020B0604030504040204" pitchFamily="34" charset="0"/>
              </a:rPr>
              <a:t>As counts increase, it approaches the Normal distribution (may need log-transformation</a:t>
            </a:r>
          </a:p>
          <a:p>
            <a:pPr lvl="1"/>
            <a:r>
              <a:rPr lang="en-US" sz="2333" dirty="0">
                <a:latin typeface="Verdana" panose="020B0604030504040204" pitchFamily="34" charset="0"/>
                <a:ea typeface="Verdana" panose="020B0604030504040204" pitchFamily="34" charset="0"/>
              </a:rPr>
              <a:t>Small values (tens to hundreds of cells)</a:t>
            </a:r>
          </a:p>
          <a:p>
            <a:pPr lvl="2"/>
            <a:r>
              <a:rPr lang="en-US" sz="1800" dirty="0">
                <a:latin typeface="Verdana" panose="020B0604030504040204" pitchFamily="34" charset="0"/>
                <a:ea typeface="Verdana" panose="020B0604030504040204" pitchFamily="34" charset="0"/>
              </a:rPr>
              <a:t>Poisson or Negative Binomial is a good start</a:t>
            </a:r>
          </a:p>
          <a:p>
            <a:pPr lvl="2"/>
            <a:r>
              <a:rPr lang="en-US" sz="1800" dirty="0">
                <a:latin typeface="Verdana" panose="020B0604030504040204" pitchFamily="34" charset="0"/>
                <a:ea typeface="Verdana" panose="020B0604030504040204" pitchFamily="34" charset="0"/>
              </a:rPr>
              <a:t>Zero-inflated models might be needed (if there are more zeroes than expected)</a:t>
            </a:r>
          </a:p>
          <a:p>
            <a:pPr lvl="2"/>
            <a:r>
              <a:rPr lang="en-US" sz="1800" dirty="0">
                <a:latin typeface="Verdana" panose="020B0604030504040204" pitchFamily="34" charset="0"/>
                <a:ea typeface="Verdana" panose="020B0604030504040204" pitchFamily="34" charset="0"/>
              </a:rPr>
              <a:t>If there is a lower limit of detection (like &lt;50), a censored regression model might be appropriate</a:t>
            </a:r>
          </a:p>
          <a:p>
            <a:endParaRPr lang="en-US" dirty="0"/>
          </a:p>
        </p:txBody>
      </p:sp>
    </p:spTree>
    <p:extLst>
      <p:ext uri="{BB962C8B-B14F-4D97-AF65-F5344CB8AC3E}">
        <p14:creationId xmlns:p14="http://schemas.microsoft.com/office/powerpoint/2010/main" val="2692520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CB37-5661-F6FD-0F6C-81E1B292234D}"/>
              </a:ext>
            </a:extLst>
          </p:cNvPr>
          <p:cNvSpPr>
            <a:spLocks noGrp="1"/>
          </p:cNvSpPr>
          <p:nvPr>
            <p:ph type="title"/>
          </p:nvPr>
        </p:nvSpPr>
        <p:spPr/>
        <p:txBody>
          <a:bodyPr/>
          <a:lstStyle/>
          <a:p>
            <a:r>
              <a:rPr lang="en-US" dirty="0">
                <a:latin typeface="Verdana"/>
                <a:ea typeface="Verdana"/>
              </a:rPr>
              <a:t>Discovery Statistics: </a:t>
            </a:r>
            <a:br>
              <a:rPr lang="en-US" dirty="0">
                <a:latin typeface="Verdana"/>
                <a:ea typeface="Verdana"/>
              </a:rPr>
            </a:br>
            <a:r>
              <a:rPr lang="en-US" dirty="0">
                <a:latin typeface="Verdana"/>
                <a:ea typeface="Verdana"/>
              </a:rPr>
              <a:t>Who are we?</a:t>
            </a:r>
            <a:endParaRPr lang="en-US" dirty="0"/>
          </a:p>
        </p:txBody>
      </p:sp>
    </p:spTree>
    <p:extLst>
      <p:ext uri="{BB962C8B-B14F-4D97-AF65-F5344CB8AC3E}">
        <p14:creationId xmlns:p14="http://schemas.microsoft.com/office/powerpoint/2010/main" val="36505782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1CF20D-C7B0-FD54-33B1-E8A4A6F81D78}"/>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20</a:t>
            </a:fld>
            <a:endParaRPr lang="en-US">
              <a:solidFill>
                <a:srgbClr val="FFFFFF"/>
              </a:solidFill>
            </a:endParaRPr>
          </a:p>
        </p:txBody>
      </p:sp>
      <p:sp>
        <p:nvSpPr>
          <p:cNvPr id="3" name="Title 2">
            <a:extLst>
              <a:ext uri="{FF2B5EF4-FFF2-40B4-BE49-F238E27FC236}">
                <a16:creationId xmlns:a16="http://schemas.microsoft.com/office/drawing/2014/main" id="{A81455CC-C82A-BC36-25E2-9B76325E4006}"/>
              </a:ext>
            </a:extLst>
          </p:cNvPr>
          <p:cNvSpPr>
            <a:spLocks noGrp="1"/>
          </p:cNvSpPr>
          <p:nvPr>
            <p:ph type="title"/>
          </p:nvPr>
        </p:nvSpPr>
        <p:spPr/>
        <p:txBody>
          <a:bodyPr/>
          <a:lstStyle/>
          <a:p>
            <a:r>
              <a:rPr lang="en-US" dirty="0"/>
              <a:t>Starting small: Modeling cell counts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0DE7915-C29C-C136-987F-9E3A905EFADA}"/>
                  </a:ext>
                </a:extLst>
              </p:cNvPr>
              <p:cNvSpPr>
                <a:spLocks noGrp="1"/>
              </p:cNvSpPr>
              <p:nvPr>
                <p:ph idx="1"/>
              </p:nvPr>
            </p:nvSpPr>
            <p:spPr/>
            <p:txBody>
              <a:bodyPr>
                <a:normAutofit/>
              </a:bodyPr>
              <a:lstStyle/>
              <a:p>
                <a:r>
                  <a:rPr lang="en-US" dirty="0">
                    <a:latin typeface="Verdana" panose="020B0604030504040204" pitchFamily="34" charset="0"/>
                    <a:ea typeface="Verdana" panose="020B0604030504040204" pitchFamily="34" charset="0"/>
                  </a:rPr>
                  <a:t>General regression model considerations</a:t>
                </a:r>
              </a:p>
              <a:p>
                <a:pPr marL="0" indent="0" algn="ctr">
                  <a:buNone/>
                </a:pP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 </a:t>
                </a:r>
              </a:p>
              <a:p>
                <a:r>
                  <a:rPr lang="en-US" dirty="0"/>
                  <a:t>g(y) is a link function</a:t>
                </a:r>
              </a:p>
              <a:p>
                <a:pPr lvl="1"/>
                <a:r>
                  <a:rPr lang="en-US" dirty="0"/>
                  <a:t>Converts y distribution to Normal </a:t>
                </a:r>
              </a:p>
              <a:p>
                <a:pPr lvl="1"/>
                <a:r>
                  <a:rPr lang="en-US" dirty="0"/>
                  <a:t>Allows model interpretation to be similar regardless of the distribution</a:t>
                </a:r>
              </a:p>
              <a:p>
                <a:r>
                  <a:rPr lang="en-US" dirty="0"/>
                  <a:t>Models need to be checked against assumptions</a:t>
                </a:r>
              </a:p>
              <a:p>
                <a:pPr lvl="1"/>
                <a:r>
                  <a:rPr lang="en-US" dirty="0"/>
                  <a:t>Normality</a:t>
                </a:r>
              </a:p>
              <a:p>
                <a:pPr lvl="1"/>
                <a:r>
                  <a:rPr lang="en-US" dirty="0"/>
                  <a:t>Heteroscedasticity, biased variance</a:t>
                </a:r>
              </a:p>
              <a:p>
                <a:pPr marL="609575" lvl="1" indent="0">
                  <a:buNone/>
                </a:pPr>
                <a:endParaRPr lang="en-US" dirty="0"/>
              </a:p>
              <a:p>
                <a:endParaRPr lang="en-US" dirty="0"/>
              </a:p>
            </p:txBody>
          </p:sp>
        </mc:Choice>
        <mc:Fallback xmlns="">
          <p:sp>
            <p:nvSpPr>
              <p:cNvPr id="4" name="Content Placeholder 3">
                <a:extLst>
                  <a:ext uri="{FF2B5EF4-FFF2-40B4-BE49-F238E27FC236}">
                    <a16:creationId xmlns:a16="http://schemas.microsoft.com/office/drawing/2014/main" id="{40DE7915-C29C-C136-987F-9E3A905EFADA}"/>
                  </a:ext>
                </a:extLst>
              </p:cNvPr>
              <p:cNvSpPr>
                <a:spLocks noGrp="1" noRot="1" noChangeAspect="1" noMove="1" noResize="1" noEditPoints="1" noAdjustHandles="1" noChangeArrowheads="1" noChangeShapeType="1" noTextEdit="1"/>
              </p:cNvSpPr>
              <p:nvPr>
                <p:ph idx="1"/>
              </p:nvPr>
            </p:nvSpPr>
            <p:spPr>
              <a:blipFill>
                <a:blip r:embed="rId2"/>
                <a:stretch>
                  <a:fillRect l="-943" t="-1348"/>
                </a:stretch>
              </a:blipFill>
            </p:spPr>
            <p:txBody>
              <a:bodyPr/>
              <a:lstStyle/>
              <a:p>
                <a:r>
                  <a:rPr lang="en-US">
                    <a:noFill/>
                  </a:rPr>
                  <a:t> </a:t>
                </a:r>
              </a:p>
            </p:txBody>
          </p:sp>
        </mc:Fallback>
      </mc:AlternateContent>
    </p:spTree>
    <p:extLst>
      <p:ext uri="{BB962C8B-B14F-4D97-AF65-F5344CB8AC3E}">
        <p14:creationId xmlns:p14="http://schemas.microsoft.com/office/powerpoint/2010/main" val="210693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3213-2C09-E4DC-BC90-533BDB672B65}"/>
              </a:ext>
            </a:extLst>
          </p:cNvPr>
          <p:cNvSpPr>
            <a:spLocks noGrp="1"/>
          </p:cNvSpPr>
          <p:nvPr>
            <p:ph type="title"/>
          </p:nvPr>
        </p:nvSpPr>
        <p:spPr/>
        <p:txBody>
          <a:bodyPr/>
          <a:lstStyle/>
          <a:p>
            <a:r>
              <a:rPr lang="en-US" dirty="0"/>
              <a:t>Exploratory or Confirmatory</a:t>
            </a:r>
          </a:p>
        </p:txBody>
      </p:sp>
      <p:sp>
        <p:nvSpPr>
          <p:cNvPr id="3" name="Content Placeholder 2">
            <a:extLst>
              <a:ext uri="{FF2B5EF4-FFF2-40B4-BE49-F238E27FC236}">
                <a16:creationId xmlns:a16="http://schemas.microsoft.com/office/drawing/2014/main" id="{E7FFFC32-39ED-BF80-F2F6-31D505E13350}"/>
              </a:ext>
            </a:extLst>
          </p:cNvPr>
          <p:cNvSpPr>
            <a:spLocks noGrp="1"/>
          </p:cNvSpPr>
          <p:nvPr>
            <p:ph idx="1"/>
          </p:nvPr>
        </p:nvSpPr>
        <p:spPr/>
        <p:txBody>
          <a:bodyPr>
            <a:normAutofit fontScale="92500" lnSpcReduction="10000"/>
          </a:bodyPr>
          <a:lstStyle/>
          <a:p>
            <a:r>
              <a:rPr lang="en-US" dirty="0"/>
              <a:t>If a scientist comes to us with a few outcomes that are well informed and have a good idea of what’s happening, especially when it comes to NME declarations, we treat this as confirmatory</a:t>
            </a:r>
          </a:p>
          <a:p>
            <a:pPr lvl="1"/>
            <a:r>
              <a:rPr lang="en-US" dirty="0"/>
              <a:t>Model outcomes individually</a:t>
            </a:r>
          </a:p>
          <a:p>
            <a:pPr lvl="1"/>
            <a:r>
              <a:rPr lang="en-US" dirty="0"/>
              <a:t>Adjust p-values using something like the False Discovery Rate</a:t>
            </a:r>
          </a:p>
          <a:p>
            <a:r>
              <a:rPr lang="en-US" dirty="0"/>
              <a:t>If a scientist comes to us with multiple gates and quadrants and wants to see every parent-child relative frequency plus ratios of various pathogenic vs immuno-protective cell expressions…</a:t>
            </a:r>
          </a:p>
          <a:p>
            <a:pPr lvl="1"/>
            <a:r>
              <a:rPr lang="en-US" dirty="0"/>
              <a:t>Exploratory (lots of individual models)</a:t>
            </a:r>
          </a:p>
          <a:p>
            <a:pPr lvl="1"/>
            <a:r>
              <a:rPr lang="en-US" dirty="0"/>
              <a:t>Model everything simultaneously </a:t>
            </a:r>
          </a:p>
          <a:p>
            <a:pPr lvl="2"/>
            <a:r>
              <a:rPr lang="en-US" dirty="0"/>
              <a:t>Bayesian Dirichlet-Multinomial</a:t>
            </a:r>
          </a:p>
          <a:p>
            <a:pPr lvl="2"/>
            <a:r>
              <a:rPr lang="en-US" dirty="0"/>
              <a:t>Compositional Data Analysis (</a:t>
            </a:r>
            <a:r>
              <a:rPr lang="en-US" dirty="0" err="1"/>
              <a:t>limma-voom</a:t>
            </a:r>
            <a:r>
              <a:rPr lang="en-US" dirty="0"/>
              <a:t>)</a:t>
            </a:r>
          </a:p>
        </p:txBody>
      </p:sp>
    </p:spTree>
    <p:extLst>
      <p:ext uri="{BB962C8B-B14F-4D97-AF65-F5344CB8AC3E}">
        <p14:creationId xmlns:p14="http://schemas.microsoft.com/office/powerpoint/2010/main" val="3022414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24C1-D1ED-8281-A8AB-FFCB4A377582}"/>
              </a:ext>
            </a:extLst>
          </p:cNvPr>
          <p:cNvSpPr>
            <a:spLocks noGrp="1"/>
          </p:cNvSpPr>
          <p:nvPr>
            <p:ph type="title"/>
          </p:nvPr>
        </p:nvSpPr>
        <p:spPr/>
        <p:txBody>
          <a:bodyPr/>
          <a:lstStyle/>
          <a:p>
            <a:r>
              <a:rPr lang="en-US" dirty="0"/>
              <a:t>Multinomial Approach</a:t>
            </a:r>
          </a:p>
        </p:txBody>
      </p:sp>
      <p:sp>
        <p:nvSpPr>
          <p:cNvPr id="3" name="Content Placeholder 2">
            <a:extLst>
              <a:ext uri="{FF2B5EF4-FFF2-40B4-BE49-F238E27FC236}">
                <a16:creationId xmlns:a16="http://schemas.microsoft.com/office/drawing/2014/main" id="{7E7CE18F-437A-ABCB-C80D-E6038F6F7622}"/>
              </a:ext>
            </a:extLst>
          </p:cNvPr>
          <p:cNvSpPr>
            <a:spLocks noGrp="1"/>
          </p:cNvSpPr>
          <p:nvPr>
            <p:ph idx="1"/>
          </p:nvPr>
        </p:nvSpPr>
        <p:spPr>
          <a:xfrm>
            <a:off x="619692" y="4901723"/>
            <a:ext cx="10990476" cy="971681"/>
          </a:xfrm>
        </p:spPr>
        <p:txBody>
          <a:bodyPr/>
          <a:lstStyle/>
          <a:p>
            <a:r>
              <a:rPr lang="en-US" dirty="0"/>
              <a:t>As one cell type increases, the others decrease!</a:t>
            </a:r>
          </a:p>
        </p:txBody>
      </p:sp>
      <p:pic>
        <p:nvPicPr>
          <p:cNvPr id="4" name="Picture 3">
            <a:extLst>
              <a:ext uri="{FF2B5EF4-FFF2-40B4-BE49-F238E27FC236}">
                <a16:creationId xmlns:a16="http://schemas.microsoft.com/office/drawing/2014/main" id="{B5CDEB49-42BC-C9B1-F8FD-975C389766B3}"/>
              </a:ext>
            </a:extLst>
          </p:cNvPr>
          <p:cNvPicPr>
            <a:picLocks noChangeAspect="1"/>
          </p:cNvPicPr>
          <p:nvPr/>
        </p:nvPicPr>
        <p:blipFill rotWithShape="1">
          <a:blip r:embed="rId2"/>
          <a:srcRect t="32544" b="13406"/>
          <a:stretch/>
        </p:blipFill>
        <p:spPr>
          <a:xfrm>
            <a:off x="1671483" y="1102582"/>
            <a:ext cx="7981177" cy="3235381"/>
          </a:xfrm>
          <a:prstGeom prst="rect">
            <a:avLst/>
          </a:prstGeom>
        </p:spPr>
      </p:pic>
      <p:sp>
        <p:nvSpPr>
          <p:cNvPr id="5" name="TextBox 4">
            <a:extLst>
              <a:ext uri="{FF2B5EF4-FFF2-40B4-BE49-F238E27FC236}">
                <a16:creationId xmlns:a16="http://schemas.microsoft.com/office/drawing/2014/main" id="{94DC1184-079C-538E-478E-BB267E1C8D30}"/>
              </a:ext>
            </a:extLst>
          </p:cNvPr>
          <p:cNvSpPr txBox="1"/>
          <p:nvPr/>
        </p:nvSpPr>
        <p:spPr>
          <a:xfrm>
            <a:off x="196645" y="1304215"/>
            <a:ext cx="1868129" cy="523220"/>
          </a:xfrm>
          <a:prstGeom prst="rect">
            <a:avLst/>
          </a:prstGeom>
          <a:noFill/>
        </p:spPr>
        <p:txBody>
          <a:bodyPr wrap="square" rtlCol="0">
            <a:spAutoFit/>
          </a:bodyPr>
          <a:lstStyle/>
          <a:p>
            <a:r>
              <a:rPr lang="en-US" sz="2800" b="1" dirty="0">
                <a:solidFill>
                  <a:srgbClr val="FF0000"/>
                </a:solidFill>
              </a:rPr>
              <a:t>Healthy</a:t>
            </a:r>
          </a:p>
        </p:txBody>
      </p:sp>
      <p:sp>
        <p:nvSpPr>
          <p:cNvPr id="6" name="TextBox 5">
            <a:extLst>
              <a:ext uri="{FF2B5EF4-FFF2-40B4-BE49-F238E27FC236}">
                <a16:creationId xmlns:a16="http://schemas.microsoft.com/office/drawing/2014/main" id="{F23A02D3-898E-6F70-03D9-404E33024721}"/>
              </a:ext>
            </a:extLst>
          </p:cNvPr>
          <p:cNvSpPr txBox="1"/>
          <p:nvPr/>
        </p:nvSpPr>
        <p:spPr>
          <a:xfrm>
            <a:off x="103239" y="3043976"/>
            <a:ext cx="1868129" cy="523220"/>
          </a:xfrm>
          <a:prstGeom prst="rect">
            <a:avLst/>
          </a:prstGeom>
          <a:noFill/>
        </p:spPr>
        <p:txBody>
          <a:bodyPr wrap="square" rtlCol="0">
            <a:spAutoFit/>
          </a:bodyPr>
          <a:lstStyle/>
          <a:p>
            <a:r>
              <a:rPr lang="en-US" sz="2800" b="1" dirty="0">
                <a:solidFill>
                  <a:srgbClr val="FF0000"/>
                </a:solidFill>
              </a:rPr>
              <a:t>Disease</a:t>
            </a:r>
          </a:p>
        </p:txBody>
      </p:sp>
      <p:sp>
        <p:nvSpPr>
          <p:cNvPr id="7" name="TextBox 6">
            <a:extLst>
              <a:ext uri="{FF2B5EF4-FFF2-40B4-BE49-F238E27FC236}">
                <a16:creationId xmlns:a16="http://schemas.microsoft.com/office/drawing/2014/main" id="{6112A8E6-3AE3-CAB5-F42E-199CDF62D14C}"/>
              </a:ext>
            </a:extLst>
          </p:cNvPr>
          <p:cNvSpPr txBox="1"/>
          <p:nvPr/>
        </p:nvSpPr>
        <p:spPr>
          <a:xfrm>
            <a:off x="5004044" y="2368216"/>
            <a:ext cx="2851355" cy="461665"/>
          </a:xfrm>
          <a:prstGeom prst="rect">
            <a:avLst/>
          </a:prstGeom>
          <a:noFill/>
        </p:spPr>
        <p:txBody>
          <a:bodyPr wrap="square" rtlCol="0">
            <a:spAutoFit/>
          </a:bodyPr>
          <a:lstStyle/>
          <a:p>
            <a:r>
              <a:rPr lang="en-US" sz="2400" b="1" dirty="0">
                <a:solidFill>
                  <a:srgbClr val="FF0000"/>
                </a:solidFill>
              </a:rPr>
              <a:t>Cell types</a:t>
            </a:r>
          </a:p>
        </p:txBody>
      </p:sp>
    </p:spTree>
    <p:extLst>
      <p:ext uri="{BB962C8B-B14F-4D97-AF65-F5344CB8AC3E}">
        <p14:creationId xmlns:p14="http://schemas.microsoft.com/office/powerpoint/2010/main" val="2618572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1CDE-5EAC-55AE-8C2A-FF4B01198052}"/>
              </a:ext>
            </a:extLst>
          </p:cNvPr>
          <p:cNvSpPr>
            <a:spLocks noGrp="1"/>
          </p:cNvSpPr>
          <p:nvPr>
            <p:ph type="title"/>
          </p:nvPr>
        </p:nvSpPr>
        <p:spPr/>
        <p:txBody>
          <a:bodyPr/>
          <a:lstStyle/>
          <a:p>
            <a:r>
              <a:rPr lang="en-US" dirty="0"/>
              <a:t>Bayesian Dirichlet-Multinomial</a:t>
            </a:r>
          </a:p>
        </p:txBody>
      </p:sp>
      <p:pic>
        <p:nvPicPr>
          <p:cNvPr id="5" name="Content Placeholder 4">
            <a:extLst>
              <a:ext uri="{FF2B5EF4-FFF2-40B4-BE49-F238E27FC236}">
                <a16:creationId xmlns:a16="http://schemas.microsoft.com/office/drawing/2014/main" id="{60D62605-E6E1-4C64-737C-D2BE333158D5}"/>
              </a:ext>
            </a:extLst>
          </p:cNvPr>
          <p:cNvPicPr>
            <a:picLocks noGrp="1" noChangeAspect="1"/>
          </p:cNvPicPr>
          <p:nvPr>
            <p:ph sz="quarter" idx="11"/>
          </p:nvPr>
        </p:nvPicPr>
        <p:blipFill>
          <a:blip r:embed="rId2"/>
          <a:stretch>
            <a:fillRect/>
          </a:stretch>
        </p:blipFill>
        <p:spPr>
          <a:xfrm>
            <a:off x="7422786" y="1645291"/>
            <a:ext cx="4313959" cy="3567418"/>
          </a:xfrm>
          <a:prstGeom prst="rect">
            <a:avLst/>
          </a:prstGeom>
        </p:spPr>
      </p:pic>
      <p:sp>
        <p:nvSpPr>
          <p:cNvPr id="8" name="Content Placeholder 7">
            <a:extLst>
              <a:ext uri="{FF2B5EF4-FFF2-40B4-BE49-F238E27FC236}">
                <a16:creationId xmlns:a16="http://schemas.microsoft.com/office/drawing/2014/main" id="{17205D89-B975-C32A-C7AA-3185252CA31C}"/>
              </a:ext>
            </a:extLst>
          </p:cNvPr>
          <p:cNvSpPr>
            <a:spLocks noGrp="1"/>
          </p:cNvSpPr>
          <p:nvPr>
            <p:ph sz="quarter" idx="13"/>
          </p:nvPr>
        </p:nvSpPr>
        <p:spPr>
          <a:xfrm>
            <a:off x="240640" y="1348045"/>
            <a:ext cx="7005734" cy="4576763"/>
          </a:xfrm>
        </p:spPr>
        <p:txBody>
          <a:bodyPr>
            <a:normAutofit/>
          </a:bodyPr>
          <a:lstStyle/>
          <a:p>
            <a:r>
              <a:rPr lang="en-US" sz="2000" dirty="0"/>
              <a:t>The binomial distribution predicts the probability of </a:t>
            </a:r>
            <a:r>
              <a:rPr lang="en-US" sz="2000" b="1" i="1" dirty="0"/>
              <a:t>x</a:t>
            </a:r>
            <a:r>
              <a:rPr lang="en-US" sz="2000" dirty="0"/>
              <a:t> successes in </a:t>
            </a:r>
            <a:r>
              <a:rPr lang="en-US" sz="2000" b="1" dirty="0"/>
              <a:t>n</a:t>
            </a:r>
            <a:r>
              <a:rPr lang="en-US" sz="2000" dirty="0"/>
              <a:t> trials, given </a:t>
            </a:r>
            <a:r>
              <a:rPr lang="en-US" sz="2000" b="1" i="1" dirty="0"/>
              <a:t>p</a:t>
            </a:r>
            <a:r>
              <a:rPr lang="en-US" sz="2000" b="1" dirty="0"/>
              <a:t> </a:t>
            </a:r>
            <a:r>
              <a:rPr lang="en-US" sz="2000" dirty="0"/>
              <a:t>probability of success </a:t>
            </a:r>
          </a:p>
          <a:p>
            <a:pPr lvl="1"/>
            <a:r>
              <a:rPr lang="en-US" sz="1600" dirty="0"/>
              <a:t>If</a:t>
            </a:r>
            <a:r>
              <a:rPr lang="en-US" sz="1600" b="1" dirty="0"/>
              <a:t> </a:t>
            </a:r>
            <a:r>
              <a:rPr lang="en-US" sz="1600" b="1" i="1" dirty="0"/>
              <a:t>p</a:t>
            </a:r>
            <a:r>
              <a:rPr lang="en-US" sz="1600" dirty="0"/>
              <a:t> = 50%, in 10 trials the probability of 5 successes is the highest</a:t>
            </a:r>
          </a:p>
          <a:p>
            <a:r>
              <a:rPr lang="en-US" sz="2000" dirty="0"/>
              <a:t>The beta distribution goes from 0 to 1 and describes the possibilities of the value of </a:t>
            </a:r>
            <a:r>
              <a:rPr lang="en-US" sz="2000" b="1" i="1" dirty="0"/>
              <a:t>p</a:t>
            </a:r>
            <a:r>
              <a:rPr lang="en-US" sz="2000" dirty="0"/>
              <a:t> </a:t>
            </a:r>
          </a:p>
          <a:p>
            <a:pPr lvl="1"/>
            <a:r>
              <a:rPr lang="en-US" sz="1600" dirty="0"/>
              <a:t>Your probability of success probably isn’t exactly 50%, but maybe just high in the middle</a:t>
            </a:r>
          </a:p>
          <a:p>
            <a:r>
              <a:rPr lang="en-US" sz="2000" dirty="0"/>
              <a:t>Bayesian Beta-Binomial gives a posterior probability of success, given shape of </a:t>
            </a:r>
            <a:r>
              <a:rPr lang="en-US" sz="2000" b="1" i="1" dirty="0"/>
              <a:t>p</a:t>
            </a:r>
          </a:p>
          <a:p>
            <a:r>
              <a:rPr lang="en-US" sz="2000" dirty="0"/>
              <a:t>Bayesian Dirichlet-Multinomial does the same thing, but for multiple categories, not just success/failure</a:t>
            </a:r>
          </a:p>
        </p:txBody>
      </p:sp>
    </p:spTree>
    <p:extLst>
      <p:ext uri="{BB962C8B-B14F-4D97-AF65-F5344CB8AC3E}">
        <p14:creationId xmlns:p14="http://schemas.microsoft.com/office/powerpoint/2010/main" val="2873143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929926-20A6-1AD8-7C87-D26D07E8B873}"/>
              </a:ext>
            </a:extLst>
          </p:cNvPr>
          <p:cNvSpPr>
            <a:spLocks noGrp="1"/>
          </p:cNvSpPr>
          <p:nvPr>
            <p:ph type="title"/>
          </p:nvPr>
        </p:nvSpPr>
        <p:spPr/>
        <p:txBody>
          <a:bodyPr/>
          <a:lstStyle/>
          <a:p>
            <a:r>
              <a:rPr lang="en-US" dirty="0"/>
              <a:t>Changes in cell composition</a:t>
            </a:r>
          </a:p>
        </p:txBody>
      </p:sp>
      <p:sp>
        <p:nvSpPr>
          <p:cNvPr id="3" name="Slide Number Placeholder 2">
            <a:extLst>
              <a:ext uri="{FF2B5EF4-FFF2-40B4-BE49-F238E27FC236}">
                <a16:creationId xmlns:a16="http://schemas.microsoft.com/office/drawing/2014/main" id="{293D9216-0A97-D877-84FC-A7EB52D8391C}"/>
              </a:ext>
            </a:extLst>
          </p:cNvPr>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24</a:t>
            </a:fld>
            <a:endParaRPr lang="en-US">
              <a:solidFill>
                <a:srgbClr val="FFFFFF"/>
              </a:solidFill>
            </a:endParaRPr>
          </a:p>
        </p:txBody>
      </p:sp>
      <p:pic>
        <p:nvPicPr>
          <p:cNvPr id="8" name="Picture 7">
            <a:extLst>
              <a:ext uri="{FF2B5EF4-FFF2-40B4-BE49-F238E27FC236}">
                <a16:creationId xmlns:a16="http://schemas.microsoft.com/office/drawing/2014/main" id="{A0625850-42DC-4DC0-4E3D-ED740C2DE366}"/>
              </a:ext>
            </a:extLst>
          </p:cNvPr>
          <p:cNvPicPr>
            <a:picLocks noChangeAspect="1"/>
          </p:cNvPicPr>
          <p:nvPr/>
        </p:nvPicPr>
        <p:blipFill rotWithShape="1">
          <a:blip r:embed="rId2"/>
          <a:srcRect l="7473" t="10305" b="6291"/>
          <a:stretch/>
        </p:blipFill>
        <p:spPr>
          <a:xfrm>
            <a:off x="1083075" y="1340527"/>
            <a:ext cx="9743372" cy="4492102"/>
          </a:xfrm>
          <a:prstGeom prst="rect">
            <a:avLst/>
          </a:prstGeom>
        </p:spPr>
      </p:pic>
    </p:spTree>
    <p:extLst>
      <p:ext uri="{BB962C8B-B14F-4D97-AF65-F5344CB8AC3E}">
        <p14:creationId xmlns:p14="http://schemas.microsoft.com/office/powerpoint/2010/main" val="1087032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70F44F0-534E-FAF2-791E-E871F8D8AED0}"/>
              </a:ext>
            </a:extLst>
          </p:cNvPr>
          <p:cNvSpPr>
            <a:spLocks noGrp="1"/>
          </p:cNvSpPr>
          <p:nvPr>
            <p:ph sz="quarter" idx="11"/>
          </p:nvPr>
        </p:nvSpPr>
        <p:spPr>
          <a:xfrm>
            <a:off x="909744" y="4560515"/>
            <a:ext cx="10789474" cy="1597614"/>
          </a:xfrm>
        </p:spPr>
        <p:txBody>
          <a:bodyPr>
            <a:normAutofit/>
          </a:bodyPr>
          <a:lstStyle/>
          <a:p>
            <a:pPr marL="285750" indent="-285750" algn="l">
              <a:buFont typeface="Arial" panose="020B0604020202020204" pitchFamily="34" charset="0"/>
              <a:buChar char="•"/>
            </a:pPr>
            <a:r>
              <a:rPr lang="en-US" sz="2400" b="0" i="0" u="none" strike="noStrike" baseline="0" dirty="0">
                <a:latin typeface="CMSS10"/>
              </a:rPr>
              <a:t>Even though only red changes in absolute levels, the relative abundance changes for all colors!!</a:t>
            </a:r>
          </a:p>
          <a:p>
            <a:pPr marL="285750" indent="-285750" algn="l">
              <a:buFont typeface="Arial" panose="020B0604020202020204" pitchFamily="34" charset="0"/>
              <a:buChar char="•"/>
            </a:pPr>
            <a:r>
              <a:rPr lang="en-US" sz="2400" b="0" i="0" u="none" strike="noStrike" baseline="0" dirty="0">
                <a:latin typeface="CMSS10"/>
              </a:rPr>
              <a:t>Ignoring this correlation leads to dramatic false positive rates</a:t>
            </a:r>
            <a:endParaRPr lang="en-US" sz="2400" dirty="0"/>
          </a:p>
        </p:txBody>
      </p:sp>
      <p:sp>
        <p:nvSpPr>
          <p:cNvPr id="2" name="Title 1">
            <a:extLst>
              <a:ext uri="{FF2B5EF4-FFF2-40B4-BE49-F238E27FC236}">
                <a16:creationId xmlns:a16="http://schemas.microsoft.com/office/drawing/2014/main" id="{CCD09E6D-C123-54F8-732E-1FC40DEEEFF1}"/>
              </a:ext>
            </a:extLst>
          </p:cNvPr>
          <p:cNvSpPr>
            <a:spLocks noGrp="1"/>
          </p:cNvSpPr>
          <p:nvPr>
            <p:ph type="title"/>
          </p:nvPr>
        </p:nvSpPr>
        <p:spPr/>
        <p:txBody>
          <a:bodyPr/>
          <a:lstStyle/>
          <a:p>
            <a:r>
              <a:rPr lang="en-US" dirty="0"/>
              <a:t>Cell abundance data are compositional</a:t>
            </a:r>
          </a:p>
        </p:txBody>
      </p:sp>
      <p:sp>
        <p:nvSpPr>
          <p:cNvPr id="3" name="Slide Number Placeholder 2">
            <a:extLst>
              <a:ext uri="{FF2B5EF4-FFF2-40B4-BE49-F238E27FC236}">
                <a16:creationId xmlns:a16="http://schemas.microsoft.com/office/drawing/2014/main" id="{6F0DA6F7-5D35-A277-9828-C8289C1197D0}"/>
              </a:ext>
            </a:extLst>
          </p:cNvPr>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25</a:t>
            </a:fld>
            <a:endParaRPr lang="en-US">
              <a:solidFill>
                <a:srgbClr val="FFFFFF"/>
              </a:solidFill>
            </a:endParaRPr>
          </a:p>
        </p:txBody>
      </p:sp>
      <p:pic>
        <p:nvPicPr>
          <p:cNvPr id="5" name="Picture 4">
            <a:extLst>
              <a:ext uri="{FF2B5EF4-FFF2-40B4-BE49-F238E27FC236}">
                <a16:creationId xmlns:a16="http://schemas.microsoft.com/office/drawing/2014/main" id="{AACD5963-D81E-9AA7-3A9D-725816CC7616}"/>
              </a:ext>
            </a:extLst>
          </p:cNvPr>
          <p:cNvPicPr>
            <a:picLocks noChangeAspect="1"/>
          </p:cNvPicPr>
          <p:nvPr/>
        </p:nvPicPr>
        <p:blipFill rotWithShape="1">
          <a:blip r:embed="rId2"/>
          <a:srcRect t="44301"/>
          <a:stretch/>
        </p:blipFill>
        <p:spPr>
          <a:xfrm>
            <a:off x="1488797" y="1072356"/>
            <a:ext cx="4148897" cy="3256964"/>
          </a:xfrm>
          <a:prstGeom prst="rect">
            <a:avLst/>
          </a:prstGeom>
        </p:spPr>
      </p:pic>
      <p:pic>
        <p:nvPicPr>
          <p:cNvPr id="7" name="Picture 6">
            <a:extLst>
              <a:ext uri="{FF2B5EF4-FFF2-40B4-BE49-F238E27FC236}">
                <a16:creationId xmlns:a16="http://schemas.microsoft.com/office/drawing/2014/main" id="{6A96A585-ED24-0E60-481E-860C2BE02CE5}"/>
              </a:ext>
            </a:extLst>
          </p:cNvPr>
          <p:cNvPicPr>
            <a:picLocks noChangeAspect="1"/>
          </p:cNvPicPr>
          <p:nvPr/>
        </p:nvPicPr>
        <p:blipFill rotWithShape="1">
          <a:blip r:embed="rId3"/>
          <a:srcRect t="43479"/>
          <a:stretch/>
        </p:blipFill>
        <p:spPr>
          <a:xfrm>
            <a:off x="5874739" y="1072356"/>
            <a:ext cx="4296460" cy="3256964"/>
          </a:xfrm>
          <a:prstGeom prst="rect">
            <a:avLst/>
          </a:prstGeom>
        </p:spPr>
      </p:pic>
      <p:sp>
        <p:nvSpPr>
          <p:cNvPr id="10" name="TextBox 9">
            <a:extLst>
              <a:ext uri="{FF2B5EF4-FFF2-40B4-BE49-F238E27FC236}">
                <a16:creationId xmlns:a16="http://schemas.microsoft.com/office/drawing/2014/main" id="{6F7B32E3-AED7-2E9A-3A0B-266F55A8236B}"/>
              </a:ext>
            </a:extLst>
          </p:cNvPr>
          <p:cNvSpPr txBox="1"/>
          <p:nvPr/>
        </p:nvSpPr>
        <p:spPr>
          <a:xfrm>
            <a:off x="3314484" y="4254048"/>
            <a:ext cx="1775534" cy="381739"/>
          </a:xfrm>
          <a:prstGeom prst="rect">
            <a:avLst/>
          </a:prstGeom>
          <a:noFill/>
        </p:spPr>
        <p:txBody>
          <a:bodyPr wrap="square" rtlCol="0">
            <a:spAutoFit/>
          </a:bodyPr>
          <a:lstStyle/>
          <a:p>
            <a:r>
              <a:rPr lang="en-US" dirty="0"/>
              <a:t>Healthy</a:t>
            </a:r>
          </a:p>
        </p:txBody>
      </p:sp>
      <p:sp>
        <p:nvSpPr>
          <p:cNvPr id="11" name="TextBox 10">
            <a:extLst>
              <a:ext uri="{FF2B5EF4-FFF2-40B4-BE49-F238E27FC236}">
                <a16:creationId xmlns:a16="http://schemas.microsoft.com/office/drawing/2014/main" id="{A63A57F9-639E-91F9-A03D-99F54D3EFB59}"/>
              </a:ext>
            </a:extLst>
          </p:cNvPr>
          <p:cNvSpPr txBox="1"/>
          <p:nvPr/>
        </p:nvSpPr>
        <p:spPr>
          <a:xfrm>
            <a:off x="8022969" y="4178776"/>
            <a:ext cx="1775534" cy="381739"/>
          </a:xfrm>
          <a:prstGeom prst="rect">
            <a:avLst/>
          </a:prstGeom>
          <a:noFill/>
        </p:spPr>
        <p:txBody>
          <a:bodyPr wrap="square" rtlCol="0">
            <a:spAutoFit/>
          </a:bodyPr>
          <a:lstStyle/>
          <a:p>
            <a:r>
              <a:rPr lang="en-US" dirty="0"/>
              <a:t>Diseased</a:t>
            </a:r>
          </a:p>
        </p:txBody>
      </p:sp>
    </p:spTree>
    <p:extLst>
      <p:ext uri="{BB962C8B-B14F-4D97-AF65-F5344CB8AC3E}">
        <p14:creationId xmlns:p14="http://schemas.microsoft.com/office/powerpoint/2010/main" val="148512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24C1-D1ED-8281-A8AB-FFCB4A377582}"/>
              </a:ext>
            </a:extLst>
          </p:cNvPr>
          <p:cNvSpPr>
            <a:spLocks noGrp="1"/>
          </p:cNvSpPr>
          <p:nvPr>
            <p:ph type="title"/>
          </p:nvPr>
        </p:nvSpPr>
        <p:spPr/>
        <p:txBody>
          <a:bodyPr/>
          <a:lstStyle/>
          <a:p>
            <a:r>
              <a:rPr lang="en-US" dirty="0"/>
              <a:t>Compositional Transformation</a:t>
            </a:r>
          </a:p>
        </p:txBody>
      </p:sp>
      <p:sp>
        <p:nvSpPr>
          <p:cNvPr id="3" name="Content Placeholder 2">
            <a:extLst>
              <a:ext uri="{FF2B5EF4-FFF2-40B4-BE49-F238E27FC236}">
                <a16:creationId xmlns:a16="http://schemas.microsoft.com/office/drawing/2014/main" id="{7E7CE18F-437A-ABCB-C80D-E6038F6F7622}"/>
              </a:ext>
            </a:extLst>
          </p:cNvPr>
          <p:cNvSpPr>
            <a:spLocks noGrp="1"/>
          </p:cNvSpPr>
          <p:nvPr>
            <p:ph idx="1"/>
          </p:nvPr>
        </p:nvSpPr>
        <p:spPr/>
        <p:txBody>
          <a:bodyPr/>
          <a:lstStyle/>
          <a:p>
            <a:r>
              <a:rPr lang="en-US" dirty="0"/>
              <a:t>Ideally, we could compare absolute cell counts between samples, i.e., #cells/volume unit</a:t>
            </a:r>
          </a:p>
          <a:p>
            <a:pPr lvl="1"/>
            <a:r>
              <a:rPr lang="en-US" dirty="0"/>
              <a:t>Often, this is not possible, only relative abundance</a:t>
            </a:r>
          </a:p>
          <a:p>
            <a:r>
              <a:rPr lang="en-US" dirty="0"/>
              <a:t>Compositional transformation has roots in the microbiome literature</a:t>
            </a:r>
          </a:p>
          <a:p>
            <a:pPr lvl="1"/>
            <a:r>
              <a:rPr lang="en-US" dirty="0"/>
              <a:t>Uses ratios (</a:t>
            </a:r>
            <a:r>
              <a:rPr lang="en-US" dirty="0" err="1"/>
              <a:t>Aitchinson</a:t>
            </a:r>
            <a:r>
              <a:rPr lang="en-US" dirty="0"/>
              <a:t>, 1982)</a:t>
            </a:r>
          </a:p>
          <a:p>
            <a:pPr lvl="1"/>
            <a:r>
              <a:rPr lang="en-US" dirty="0"/>
              <a:t>Usually takes a population as a reference</a:t>
            </a:r>
          </a:p>
          <a:p>
            <a:pPr lvl="2"/>
            <a:r>
              <a:rPr lang="en-US" dirty="0"/>
              <a:t>Could be a combination of cells types</a:t>
            </a:r>
          </a:p>
          <a:p>
            <a:pPr lvl="2"/>
            <a:r>
              <a:rPr lang="en-US" dirty="0"/>
              <a:t>Could just be something like CD3</a:t>
            </a:r>
          </a:p>
        </p:txBody>
      </p:sp>
    </p:spTree>
    <p:extLst>
      <p:ext uri="{BB962C8B-B14F-4D97-AF65-F5344CB8AC3E}">
        <p14:creationId xmlns:p14="http://schemas.microsoft.com/office/powerpoint/2010/main" val="2710677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5EA1AD-4ADB-DC4B-F8B2-86DC6E9775DF}"/>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27</a:t>
            </a:fld>
            <a:endParaRPr lang="en-US">
              <a:solidFill>
                <a:srgbClr val="FFFFFF"/>
              </a:solidFill>
            </a:endParaRPr>
          </a:p>
        </p:txBody>
      </p:sp>
      <p:sp>
        <p:nvSpPr>
          <p:cNvPr id="3" name="Title 2">
            <a:extLst>
              <a:ext uri="{FF2B5EF4-FFF2-40B4-BE49-F238E27FC236}">
                <a16:creationId xmlns:a16="http://schemas.microsoft.com/office/drawing/2014/main" id="{D03CEEF9-AD91-6BFC-4FB2-E166198AE9D5}"/>
              </a:ext>
            </a:extLst>
          </p:cNvPr>
          <p:cNvSpPr>
            <a:spLocks noGrp="1"/>
          </p:cNvSpPr>
          <p:nvPr>
            <p:ph type="title"/>
          </p:nvPr>
        </p:nvSpPr>
        <p:spPr/>
        <p:txBody>
          <a:bodyPr/>
          <a:lstStyle/>
          <a:p>
            <a:r>
              <a:rPr lang="en-US" dirty="0"/>
              <a:t>Centered log-ratio (CLR) Transformation</a:t>
            </a:r>
          </a:p>
        </p:txBody>
      </p:sp>
      <p:pic>
        <p:nvPicPr>
          <p:cNvPr id="8" name="Picture 7">
            <a:extLst>
              <a:ext uri="{FF2B5EF4-FFF2-40B4-BE49-F238E27FC236}">
                <a16:creationId xmlns:a16="http://schemas.microsoft.com/office/drawing/2014/main" id="{0E7FCF28-ED58-C6C4-A6B9-6B204D9532F2}"/>
              </a:ext>
            </a:extLst>
          </p:cNvPr>
          <p:cNvPicPr>
            <a:picLocks noChangeAspect="1"/>
          </p:cNvPicPr>
          <p:nvPr/>
        </p:nvPicPr>
        <p:blipFill>
          <a:blip r:embed="rId2"/>
          <a:stretch>
            <a:fillRect/>
          </a:stretch>
        </p:blipFill>
        <p:spPr>
          <a:xfrm>
            <a:off x="2161497" y="1102582"/>
            <a:ext cx="7906864" cy="4760750"/>
          </a:xfrm>
          <a:prstGeom prst="rect">
            <a:avLst/>
          </a:prstGeom>
        </p:spPr>
      </p:pic>
    </p:spTree>
    <p:extLst>
      <p:ext uri="{BB962C8B-B14F-4D97-AF65-F5344CB8AC3E}">
        <p14:creationId xmlns:p14="http://schemas.microsoft.com/office/powerpoint/2010/main" val="4192969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CE5BD2-BA71-19E6-B757-61ACEE0E8BFB}"/>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28</a:t>
            </a:fld>
            <a:endParaRPr lang="en-US">
              <a:solidFill>
                <a:srgbClr val="FFFFFF"/>
              </a:solidFill>
            </a:endParaRPr>
          </a:p>
        </p:txBody>
      </p:sp>
      <p:sp>
        <p:nvSpPr>
          <p:cNvPr id="3" name="Title 2">
            <a:extLst>
              <a:ext uri="{FF2B5EF4-FFF2-40B4-BE49-F238E27FC236}">
                <a16:creationId xmlns:a16="http://schemas.microsoft.com/office/drawing/2014/main" id="{F4FCD93E-6D03-4970-7E8D-A0D114A057D5}"/>
              </a:ext>
            </a:extLst>
          </p:cNvPr>
          <p:cNvSpPr>
            <a:spLocks noGrp="1"/>
          </p:cNvSpPr>
          <p:nvPr>
            <p:ph type="title"/>
          </p:nvPr>
        </p:nvSpPr>
        <p:spPr/>
        <p:txBody>
          <a:bodyPr/>
          <a:lstStyle/>
          <a:p>
            <a:r>
              <a:rPr lang="en-US" dirty="0"/>
              <a:t>Why CLR?</a:t>
            </a:r>
          </a:p>
        </p:txBody>
      </p:sp>
      <p:sp>
        <p:nvSpPr>
          <p:cNvPr id="4" name="Content Placeholder 3">
            <a:extLst>
              <a:ext uri="{FF2B5EF4-FFF2-40B4-BE49-F238E27FC236}">
                <a16:creationId xmlns:a16="http://schemas.microsoft.com/office/drawing/2014/main" id="{D18547C3-6A16-D864-586E-73D46936D56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CD69B0F-0554-40CC-D722-CCA69D28A95E}"/>
              </a:ext>
            </a:extLst>
          </p:cNvPr>
          <p:cNvPicPr>
            <a:picLocks noChangeAspect="1"/>
          </p:cNvPicPr>
          <p:nvPr/>
        </p:nvPicPr>
        <p:blipFill>
          <a:blip r:embed="rId2"/>
          <a:stretch>
            <a:fillRect/>
          </a:stretch>
        </p:blipFill>
        <p:spPr>
          <a:xfrm>
            <a:off x="944379" y="1143000"/>
            <a:ext cx="9726924" cy="4612417"/>
          </a:xfrm>
          <a:prstGeom prst="rect">
            <a:avLst/>
          </a:prstGeom>
        </p:spPr>
      </p:pic>
    </p:spTree>
    <p:extLst>
      <p:ext uri="{BB962C8B-B14F-4D97-AF65-F5344CB8AC3E}">
        <p14:creationId xmlns:p14="http://schemas.microsoft.com/office/powerpoint/2010/main" val="4073105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68C4B7-C7A2-02CC-CE0B-C25B17A90D69}"/>
              </a:ext>
            </a:extLst>
          </p:cNvPr>
          <p:cNvSpPr>
            <a:spLocks noGrp="1"/>
          </p:cNvSpPr>
          <p:nvPr>
            <p:ph type="sldNum" sz="quarter" idx="4"/>
          </p:nvPr>
        </p:nvSpPr>
        <p:spPr>
          <a:xfrm>
            <a:off x="11398999" y="6353128"/>
            <a:ext cx="600438" cy="365125"/>
          </a:xfrm>
        </p:spPr>
        <p:txBody>
          <a:bodyPr anchor="ctr">
            <a:normAutofit/>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29</a:t>
            </a:fld>
            <a:endParaRPr lang="en-US">
              <a:solidFill>
                <a:srgbClr val="FFFFFF"/>
              </a:solidFill>
            </a:endParaRPr>
          </a:p>
        </p:txBody>
      </p:sp>
      <p:sp>
        <p:nvSpPr>
          <p:cNvPr id="3" name="Title 2">
            <a:extLst>
              <a:ext uri="{FF2B5EF4-FFF2-40B4-BE49-F238E27FC236}">
                <a16:creationId xmlns:a16="http://schemas.microsoft.com/office/drawing/2014/main" id="{BFF8CAAF-0C94-C99D-B8FC-D3553E5F810B}"/>
              </a:ext>
            </a:extLst>
          </p:cNvPr>
          <p:cNvSpPr>
            <a:spLocks noGrp="1"/>
          </p:cNvSpPr>
          <p:nvPr>
            <p:ph type="title"/>
          </p:nvPr>
        </p:nvSpPr>
        <p:spPr>
          <a:xfrm>
            <a:off x="619690" y="151638"/>
            <a:ext cx="10990478" cy="991363"/>
          </a:xfrm>
        </p:spPr>
        <p:txBody>
          <a:bodyPr anchor="ctr">
            <a:normAutofit/>
          </a:bodyPr>
          <a:lstStyle/>
          <a:p>
            <a:r>
              <a:rPr lang="en-US" dirty="0"/>
              <a:t>Still working on this approach</a:t>
            </a:r>
          </a:p>
        </p:txBody>
      </p:sp>
      <p:pic>
        <p:nvPicPr>
          <p:cNvPr id="6" name="Picture 5">
            <a:extLst>
              <a:ext uri="{FF2B5EF4-FFF2-40B4-BE49-F238E27FC236}">
                <a16:creationId xmlns:a16="http://schemas.microsoft.com/office/drawing/2014/main" id="{1F804677-BD5E-4681-6726-2B30F83956D1}"/>
              </a:ext>
            </a:extLst>
          </p:cNvPr>
          <p:cNvPicPr>
            <a:picLocks noChangeAspect="1"/>
          </p:cNvPicPr>
          <p:nvPr/>
        </p:nvPicPr>
        <p:blipFill>
          <a:blip r:embed="rId2"/>
          <a:stretch>
            <a:fillRect/>
          </a:stretch>
        </p:blipFill>
        <p:spPr>
          <a:xfrm>
            <a:off x="2522896" y="1229455"/>
            <a:ext cx="7184069" cy="4525963"/>
          </a:xfrm>
          <a:prstGeom prst="rect">
            <a:avLst/>
          </a:prstGeom>
          <a:noFill/>
        </p:spPr>
      </p:pic>
    </p:spTree>
    <p:extLst>
      <p:ext uri="{BB962C8B-B14F-4D97-AF65-F5344CB8AC3E}">
        <p14:creationId xmlns:p14="http://schemas.microsoft.com/office/powerpoint/2010/main" val="156981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a:extLst>
              <a:ext uri="{FF2B5EF4-FFF2-40B4-BE49-F238E27FC236}">
                <a16:creationId xmlns:a16="http://schemas.microsoft.com/office/drawing/2014/main" id="{D935A83B-6433-4742-A2BC-3B9054F519E3}"/>
              </a:ext>
            </a:extLst>
          </p:cNvPr>
          <p:cNvGraphicFramePr>
            <a:graphicFrameLocks/>
          </p:cNvGraphicFramePr>
          <p:nvPr>
            <p:extLst>
              <p:ext uri="{D42A27DB-BD31-4B8C-83A1-F6EECF244321}">
                <p14:modId xmlns:p14="http://schemas.microsoft.com/office/powerpoint/2010/main" val="618329173"/>
              </p:ext>
            </p:extLst>
          </p:nvPr>
        </p:nvGraphicFramePr>
        <p:xfrm>
          <a:off x="1054778" y="857963"/>
          <a:ext cx="11041063" cy="5204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48862F6C-CF08-440A-89CD-A22C98D5FDEA}"/>
              </a:ext>
            </a:extLst>
          </p:cNvPr>
          <p:cNvSpPr>
            <a:spLocks noGrp="1"/>
          </p:cNvSpPr>
          <p:nvPr>
            <p:ph type="title"/>
          </p:nvPr>
        </p:nvSpPr>
        <p:spPr>
          <a:xfrm>
            <a:off x="601969" y="125056"/>
            <a:ext cx="10990478" cy="636944"/>
          </a:xfrm>
        </p:spPr>
        <p:txBody>
          <a:bodyPr>
            <a:normAutofit fontScale="90000"/>
          </a:bodyPr>
          <a:lstStyle/>
          <a:p>
            <a:r>
              <a:rPr lang="nl-BE"/>
              <a:t>Discovery Statistics within R&amp;D</a:t>
            </a:r>
            <a:endParaRPr lang="en-US"/>
          </a:p>
        </p:txBody>
      </p:sp>
      <p:sp>
        <p:nvSpPr>
          <p:cNvPr id="26" name="Slide Number Placeholder 1">
            <a:extLst>
              <a:ext uri="{FF2B5EF4-FFF2-40B4-BE49-F238E27FC236}">
                <a16:creationId xmlns:a16="http://schemas.microsoft.com/office/drawing/2014/main" id="{DDAF6939-534B-4ACC-8CA3-FC25365B7F6F}"/>
              </a:ext>
            </a:extLst>
          </p:cNvPr>
          <p:cNvSpPr>
            <a:spLocks noGrp="1"/>
          </p:cNvSpPr>
          <p:nvPr>
            <p:ph type="sldNum" sz="quarter" idx="4"/>
          </p:nvPr>
        </p:nvSpPr>
        <p:spPr>
          <a:xfrm>
            <a:off x="11398999" y="6353128"/>
            <a:ext cx="600438" cy="365125"/>
          </a:xfrm>
        </p:spPr>
        <p:txBody>
          <a:bodyPr/>
          <a:lstStyle/>
          <a:p>
            <a:fld id="{81BF0B4E-CE60-AB48-9D7E-4434414A7C38}" type="slidenum">
              <a:rPr lang="en-US" smtClean="0"/>
              <a:pPr/>
              <a:t>3</a:t>
            </a:fld>
            <a:endParaRPr lang="en-US"/>
          </a:p>
        </p:txBody>
      </p:sp>
    </p:spTree>
    <p:extLst>
      <p:ext uri="{BB962C8B-B14F-4D97-AF65-F5344CB8AC3E}">
        <p14:creationId xmlns:p14="http://schemas.microsoft.com/office/powerpoint/2010/main" val="3637320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0E755E-6E34-A580-4E25-E4E9B069EBF7}"/>
              </a:ext>
            </a:extLst>
          </p:cNvPr>
          <p:cNvSpPr>
            <a:spLocks noGrp="1"/>
          </p:cNvSpPr>
          <p:nvPr>
            <p:ph type="title"/>
          </p:nvPr>
        </p:nvSpPr>
        <p:spPr/>
        <p:txBody>
          <a:bodyPr/>
          <a:lstStyle/>
          <a:p>
            <a:r>
              <a:rPr lang="en-US" dirty="0"/>
              <a:t>Unsupervised Clustering</a:t>
            </a:r>
          </a:p>
        </p:txBody>
      </p:sp>
      <p:sp>
        <p:nvSpPr>
          <p:cNvPr id="2" name="Slide Number Placeholder 1">
            <a:extLst>
              <a:ext uri="{FF2B5EF4-FFF2-40B4-BE49-F238E27FC236}">
                <a16:creationId xmlns:a16="http://schemas.microsoft.com/office/drawing/2014/main" id="{4F1F3CB3-7762-1475-6F9A-6A38378BBFF6}"/>
              </a:ext>
            </a:extLst>
          </p:cNvPr>
          <p:cNvSpPr>
            <a:spLocks noGrp="1"/>
          </p:cNvSpPr>
          <p:nvPr>
            <p:ph type="sldNum" sz="quarter" idx="4294967295"/>
          </p:nvPr>
        </p:nvSpPr>
        <p:spPr>
          <a:xfrm>
            <a:off x="11590338" y="6353175"/>
            <a:ext cx="601662" cy="365125"/>
          </a:xfrm>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30</a:t>
            </a:fld>
            <a:endParaRPr lang="en-US">
              <a:solidFill>
                <a:srgbClr val="FFFFFF"/>
              </a:solidFill>
            </a:endParaRPr>
          </a:p>
        </p:txBody>
      </p:sp>
    </p:spTree>
    <p:extLst>
      <p:ext uri="{BB962C8B-B14F-4D97-AF65-F5344CB8AC3E}">
        <p14:creationId xmlns:p14="http://schemas.microsoft.com/office/powerpoint/2010/main" val="22734143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7FEE1-65FB-CE21-ED8D-3920C4584EA6}"/>
              </a:ext>
            </a:extLst>
          </p:cNvPr>
          <p:cNvSpPr>
            <a:spLocks noGrp="1"/>
          </p:cNvSpPr>
          <p:nvPr>
            <p:ph type="title"/>
          </p:nvPr>
        </p:nvSpPr>
        <p:spPr>
          <a:xfrm>
            <a:off x="619690" y="151638"/>
            <a:ext cx="10990478" cy="991363"/>
          </a:xfrm>
        </p:spPr>
        <p:txBody>
          <a:bodyPr anchor="ctr">
            <a:normAutofit/>
          </a:bodyPr>
          <a:lstStyle/>
          <a:p>
            <a:r>
              <a:rPr lang="en-US" dirty="0"/>
              <a:t>Principal Components</a:t>
            </a:r>
          </a:p>
        </p:txBody>
      </p:sp>
      <p:sp>
        <p:nvSpPr>
          <p:cNvPr id="7" name="Slide Number Placeholder 2">
            <a:extLst>
              <a:ext uri="{FF2B5EF4-FFF2-40B4-BE49-F238E27FC236}">
                <a16:creationId xmlns:a16="http://schemas.microsoft.com/office/drawing/2014/main" id="{BAC1A5AD-98B1-ADA7-0F35-58C596E25159}"/>
              </a:ext>
            </a:extLst>
          </p:cNvPr>
          <p:cNvSpPr>
            <a:spLocks noGrp="1"/>
          </p:cNvSpPr>
          <p:nvPr>
            <p:ph type="sldNum" sz="quarter" idx="10"/>
          </p:nvPr>
        </p:nvSpPr>
        <p:spPr>
          <a:xfrm>
            <a:off x="11398999" y="6353128"/>
            <a:ext cx="600438" cy="365125"/>
          </a:xfrm>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31</a:t>
            </a:fld>
            <a:endParaRPr lang="en-US">
              <a:solidFill>
                <a:srgbClr val="FFFFFF"/>
              </a:solidFill>
            </a:endParaRPr>
          </a:p>
        </p:txBody>
      </p:sp>
      <p:sp>
        <p:nvSpPr>
          <p:cNvPr id="5" name="Content Placeholder 4">
            <a:extLst>
              <a:ext uri="{FF2B5EF4-FFF2-40B4-BE49-F238E27FC236}">
                <a16:creationId xmlns:a16="http://schemas.microsoft.com/office/drawing/2014/main" id="{8D0A660B-ED34-B3F9-8AB6-9CB5EDDD19EE}"/>
              </a:ext>
            </a:extLst>
          </p:cNvPr>
          <p:cNvSpPr>
            <a:spLocks noGrp="1"/>
          </p:cNvSpPr>
          <p:nvPr>
            <p:ph sz="quarter" idx="11"/>
          </p:nvPr>
        </p:nvSpPr>
        <p:spPr>
          <a:xfrm>
            <a:off x="620186" y="1279526"/>
            <a:ext cx="5471583" cy="4576763"/>
          </a:xfrm>
        </p:spPr>
        <p:txBody>
          <a:bodyPr>
            <a:normAutofit/>
          </a:bodyPr>
          <a:lstStyle/>
          <a:p>
            <a:r>
              <a:rPr lang="en-US" dirty="0"/>
              <a:t>Dimension reduction</a:t>
            </a:r>
          </a:p>
          <a:p>
            <a:r>
              <a:rPr lang="en-US" dirty="0"/>
              <a:t>1. Plot n predictors in n-dimensional space</a:t>
            </a:r>
          </a:p>
          <a:p>
            <a:r>
              <a:rPr lang="en-US" dirty="0"/>
              <a:t>	The dimension with the largest   	amount of variance is the first 	principal component, the orientation 	that accounts for the most variance in 	the data</a:t>
            </a:r>
          </a:p>
          <a:p>
            <a:r>
              <a:rPr lang="en-US" dirty="0"/>
              <a:t>2. Searches for the next greatest amount of variance orthogonal to PCA1</a:t>
            </a:r>
          </a:p>
          <a:p>
            <a:r>
              <a:rPr lang="en-US" dirty="0"/>
              <a:t>3. This continues until you have n principal components</a:t>
            </a:r>
          </a:p>
        </p:txBody>
      </p:sp>
      <p:pic>
        <p:nvPicPr>
          <p:cNvPr id="4" name="Content Placeholder 3">
            <a:extLst>
              <a:ext uri="{FF2B5EF4-FFF2-40B4-BE49-F238E27FC236}">
                <a16:creationId xmlns:a16="http://schemas.microsoft.com/office/drawing/2014/main" id="{AFD4CECD-3FB0-2BB3-44D5-6C4D24542449}"/>
              </a:ext>
            </a:extLst>
          </p:cNvPr>
          <p:cNvPicPr>
            <a:picLocks noGrp="1" noChangeAspect="1"/>
          </p:cNvPicPr>
          <p:nvPr>
            <p:ph type="pic" sz="quarter" idx="12"/>
          </p:nvPr>
        </p:nvPicPr>
        <p:blipFill>
          <a:blip r:embed="rId2"/>
          <a:stretch/>
        </p:blipFill>
        <p:spPr>
          <a:xfrm>
            <a:off x="6343651" y="1615990"/>
            <a:ext cx="5342467" cy="3913357"/>
          </a:xfrm>
          <a:prstGeom prst="rect">
            <a:avLst/>
          </a:prstGeom>
          <a:noFill/>
        </p:spPr>
      </p:pic>
    </p:spTree>
    <p:extLst>
      <p:ext uri="{BB962C8B-B14F-4D97-AF65-F5344CB8AC3E}">
        <p14:creationId xmlns:p14="http://schemas.microsoft.com/office/powerpoint/2010/main" val="1633653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690F-0552-0C7E-DDB6-AA56F89BEDD5}"/>
              </a:ext>
            </a:extLst>
          </p:cNvPr>
          <p:cNvSpPr>
            <a:spLocks noGrp="1"/>
          </p:cNvSpPr>
          <p:nvPr>
            <p:ph type="title"/>
          </p:nvPr>
        </p:nvSpPr>
        <p:spPr>
          <a:xfrm>
            <a:off x="619690" y="151638"/>
            <a:ext cx="10990478" cy="991363"/>
          </a:xfrm>
        </p:spPr>
        <p:txBody>
          <a:bodyPr anchor="ctr">
            <a:normAutofit/>
          </a:bodyPr>
          <a:lstStyle/>
          <a:p>
            <a:r>
              <a:rPr lang="en-US" dirty="0"/>
              <a:t>PCA Dimension Reduction</a:t>
            </a:r>
          </a:p>
        </p:txBody>
      </p:sp>
      <p:sp>
        <p:nvSpPr>
          <p:cNvPr id="14" name="Slide Number Placeholder 2">
            <a:extLst>
              <a:ext uri="{FF2B5EF4-FFF2-40B4-BE49-F238E27FC236}">
                <a16:creationId xmlns:a16="http://schemas.microsoft.com/office/drawing/2014/main" id="{4016B472-EDD2-61DC-1F1C-14E9BF8C52B3}"/>
              </a:ext>
            </a:extLst>
          </p:cNvPr>
          <p:cNvSpPr>
            <a:spLocks noGrp="1"/>
          </p:cNvSpPr>
          <p:nvPr>
            <p:ph type="sldNum" sz="quarter" idx="10"/>
          </p:nvPr>
        </p:nvSpPr>
        <p:spPr>
          <a:xfrm>
            <a:off x="11398999" y="6353128"/>
            <a:ext cx="600438" cy="365125"/>
          </a:xfrm>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32</a:t>
            </a:fld>
            <a:endParaRPr lang="en-US">
              <a:solidFill>
                <a:srgbClr val="FFFFFF"/>
              </a:solidFill>
            </a:endParaRPr>
          </a:p>
        </p:txBody>
      </p:sp>
      <p:pic>
        <p:nvPicPr>
          <p:cNvPr id="8" name="Content Placeholder 7">
            <a:extLst>
              <a:ext uri="{FF2B5EF4-FFF2-40B4-BE49-F238E27FC236}">
                <a16:creationId xmlns:a16="http://schemas.microsoft.com/office/drawing/2014/main" id="{FB7CE73A-B93C-3124-E52E-B45E8BA4F4AA}"/>
              </a:ext>
            </a:extLst>
          </p:cNvPr>
          <p:cNvPicPr>
            <a:picLocks noGrp="1" noChangeAspect="1"/>
          </p:cNvPicPr>
          <p:nvPr>
            <p:ph sz="quarter" idx="11"/>
          </p:nvPr>
        </p:nvPicPr>
        <p:blipFill rotWithShape="1">
          <a:blip r:embed="rId2"/>
          <a:srcRect l="-3109" t="-9043" r="-12268" b="-8554"/>
          <a:stretch/>
        </p:blipFill>
        <p:spPr>
          <a:xfrm>
            <a:off x="620184" y="1279526"/>
            <a:ext cx="6410536" cy="4576763"/>
          </a:xfrm>
          <a:prstGeom prst="rect">
            <a:avLst/>
          </a:prstGeom>
          <a:noFill/>
        </p:spPr>
      </p:pic>
      <p:pic>
        <p:nvPicPr>
          <p:cNvPr id="9" name="Content Placeholder 8">
            <a:extLst>
              <a:ext uri="{FF2B5EF4-FFF2-40B4-BE49-F238E27FC236}">
                <a16:creationId xmlns:a16="http://schemas.microsoft.com/office/drawing/2014/main" id="{A0B5FC8B-F849-8412-575E-9D3435F6E857}"/>
              </a:ext>
            </a:extLst>
          </p:cNvPr>
          <p:cNvPicPr>
            <a:picLocks noGrp="1" noChangeAspect="1"/>
          </p:cNvPicPr>
          <p:nvPr>
            <p:ph sz="quarter" idx="13"/>
          </p:nvPr>
        </p:nvPicPr>
        <p:blipFill rotWithShape="1">
          <a:blip r:embed="rId3"/>
          <a:srcRect r="16196" b="2"/>
          <a:stretch/>
        </p:blipFill>
        <p:spPr>
          <a:xfrm>
            <a:off x="6634957" y="1279525"/>
            <a:ext cx="5364480" cy="4576763"/>
          </a:xfrm>
          <a:prstGeom prst="rect">
            <a:avLst/>
          </a:prstGeom>
          <a:noFill/>
        </p:spPr>
      </p:pic>
    </p:spTree>
    <p:extLst>
      <p:ext uri="{BB962C8B-B14F-4D97-AF65-F5344CB8AC3E}">
        <p14:creationId xmlns:p14="http://schemas.microsoft.com/office/powerpoint/2010/main" val="1422382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D81D-2CAC-6DB5-3FC6-87BF5F858163}"/>
              </a:ext>
            </a:extLst>
          </p:cNvPr>
          <p:cNvSpPr>
            <a:spLocks noGrp="1"/>
          </p:cNvSpPr>
          <p:nvPr>
            <p:ph type="title"/>
          </p:nvPr>
        </p:nvSpPr>
        <p:spPr/>
        <p:txBody>
          <a:bodyPr/>
          <a:lstStyle/>
          <a:p>
            <a:r>
              <a:rPr lang="en-US" dirty="0"/>
              <a:t>Toy Example, Grape Varieties</a:t>
            </a:r>
          </a:p>
        </p:txBody>
      </p:sp>
      <p:pic>
        <p:nvPicPr>
          <p:cNvPr id="4" name="Content Placeholder 3">
            <a:extLst>
              <a:ext uri="{FF2B5EF4-FFF2-40B4-BE49-F238E27FC236}">
                <a16:creationId xmlns:a16="http://schemas.microsoft.com/office/drawing/2014/main" id="{0AE39756-D63E-25DC-6029-C2F1889C5C41}"/>
              </a:ext>
            </a:extLst>
          </p:cNvPr>
          <p:cNvPicPr>
            <a:picLocks noGrp="1" noChangeAspect="1"/>
          </p:cNvPicPr>
          <p:nvPr>
            <p:ph idx="1"/>
          </p:nvPr>
        </p:nvPicPr>
        <p:blipFill>
          <a:blip r:embed="rId2"/>
          <a:stretch>
            <a:fillRect/>
          </a:stretch>
        </p:blipFill>
        <p:spPr>
          <a:xfrm>
            <a:off x="180606" y="1472565"/>
            <a:ext cx="5366754" cy="4525963"/>
          </a:xfrm>
          <a:prstGeom prst="rect">
            <a:avLst/>
          </a:prstGeom>
        </p:spPr>
      </p:pic>
      <p:pic>
        <p:nvPicPr>
          <p:cNvPr id="5" name="Picture 4">
            <a:extLst>
              <a:ext uri="{FF2B5EF4-FFF2-40B4-BE49-F238E27FC236}">
                <a16:creationId xmlns:a16="http://schemas.microsoft.com/office/drawing/2014/main" id="{0998EE59-4CB5-9BD9-7468-41E799B19DDD}"/>
              </a:ext>
            </a:extLst>
          </p:cNvPr>
          <p:cNvPicPr>
            <a:picLocks noChangeAspect="1"/>
          </p:cNvPicPr>
          <p:nvPr/>
        </p:nvPicPr>
        <p:blipFill rotWithShape="1">
          <a:blip r:embed="rId3"/>
          <a:srcRect l="42500" b="10678"/>
          <a:stretch/>
        </p:blipFill>
        <p:spPr>
          <a:xfrm>
            <a:off x="5824750" y="1625626"/>
            <a:ext cx="6186644" cy="4219839"/>
          </a:xfrm>
          <a:prstGeom prst="rect">
            <a:avLst/>
          </a:prstGeom>
        </p:spPr>
      </p:pic>
    </p:spTree>
    <p:extLst>
      <p:ext uri="{BB962C8B-B14F-4D97-AF65-F5344CB8AC3E}">
        <p14:creationId xmlns:p14="http://schemas.microsoft.com/office/powerpoint/2010/main" val="3316359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97E6-25D6-76A7-120D-31232C3ADBC7}"/>
              </a:ext>
            </a:extLst>
          </p:cNvPr>
          <p:cNvSpPr>
            <a:spLocks noGrp="1"/>
          </p:cNvSpPr>
          <p:nvPr>
            <p:ph type="title"/>
          </p:nvPr>
        </p:nvSpPr>
        <p:spPr/>
        <p:txBody>
          <a:bodyPr vert="horz" lIns="91440" tIns="45720" rIns="91440" bIns="45720" rtlCol="0" anchor="ctr">
            <a:normAutofit/>
          </a:bodyPr>
          <a:lstStyle/>
          <a:p>
            <a:r>
              <a:rPr lang="en-US" sz="4000" dirty="0"/>
              <a:t>PCA</a:t>
            </a:r>
          </a:p>
        </p:txBody>
      </p:sp>
      <p:sp>
        <p:nvSpPr>
          <p:cNvPr id="3" name="Content Placeholder 2">
            <a:extLst>
              <a:ext uri="{FF2B5EF4-FFF2-40B4-BE49-F238E27FC236}">
                <a16:creationId xmlns:a16="http://schemas.microsoft.com/office/drawing/2014/main" id="{486DCF49-B532-5B7A-702D-600824D44691}"/>
              </a:ext>
            </a:extLst>
          </p:cNvPr>
          <p:cNvSpPr>
            <a:spLocks noGrp="1"/>
          </p:cNvSpPr>
          <p:nvPr>
            <p:ph sz="half" idx="4294967295"/>
          </p:nvPr>
        </p:nvSpPr>
        <p:spPr>
          <a:xfrm>
            <a:off x="1208087" y="1277143"/>
            <a:ext cx="4152900" cy="4303713"/>
          </a:xfrm>
        </p:spPr>
        <p:txBody>
          <a:bodyPr vert="horz" lIns="91440" tIns="45720" rIns="91440" bIns="45720" rtlCol="0">
            <a:normAutofit/>
          </a:bodyPr>
          <a:lstStyle/>
          <a:p>
            <a:r>
              <a:rPr lang="en-US" sz="2000" dirty="0"/>
              <a:t>Good for preserving global structure</a:t>
            </a:r>
          </a:p>
          <a:p>
            <a:r>
              <a:rPr lang="en-US" sz="2000" dirty="0"/>
              <a:t>Can be used to convert data to components in PC regression</a:t>
            </a:r>
          </a:p>
          <a:p>
            <a:r>
              <a:rPr lang="en-US" sz="2000" dirty="0"/>
              <a:t>You can overlay defined group on PCA biplot to see (or not see) evidence of data-informed clusters</a:t>
            </a:r>
          </a:p>
          <a:p>
            <a:r>
              <a:rPr lang="en-US" sz="2000" dirty="0"/>
              <a:t>Fails for non-linear relationships and isn’t great for local relationships</a:t>
            </a:r>
          </a:p>
        </p:txBody>
      </p:sp>
      <p:pic>
        <p:nvPicPr>
          <p:cNvPr id="9" name="Picture 8">
            <a:extLst>
              <a:ext uri="{FF2B5EF4-FFF2-40B4-BE49-F238E27FC236}">
                <a16:creationId xmlns:a16="http://schemas.microsoft.com/office/drawing/2014/main" id="{328A169E-C7AE-5E1D-7A22-DD7A4622936D}"/>
              </a:ext>
            </a:extLst>
          </p:cNvPr>
          <p:cNvPicPr>
            <a:picLocks noChangeAspect="1"/>
          </p:cNvPicPr>
          <p:nvPr/>
        </p:nvPicPr>
        <p:blipFill>
          <a:blip r:embed="rId2"/>
          <a:stretch>
            <a:fillRect/>
          </a:stretch>
        </p:blipFill>
        <p:spPr>
          <a:xfrm>
            <a:off x="5360987" y="1018346"/>
            <a:ext cx="5992813" cy="4608192"/>
          </a:xfrm>
          <a:prstGeom prst="rect">
            <a:avLst/>
          </a:prstGeom>
        </p:spPr>
      </p:pic>
      <p:sp>
        <p:nvSpPr>
          <p:cNvPr id="14" name="TextBox 13">
            <a:extLst>
              <a:ext uri="{FF2B5EF4-FFF2-40B4-BE49-F238E27FC236}">
                <a16:creationId xmlns:a16="http://schemas.microsoft.com/office/drawing/2014/main" id="{A2C9A878-0015-C527-DD00-1A50C9CA00B7}"/>
              </a:ext>
            </a:extLst>
          </p:cNvPr>
          <p:cNvSpPr txBox="1"/>
          <p:nvPr/>
        </p:nvSpPr>
        <p:spPr>
          <a:xfrm>
            <a:off x="648928" y="6129089"/>
            <a:ext cx="8347587" cy="369332"/>
          </a:xfrm>
          <a:prstGeom prst="rect">
            <a:avLst/>
          </a:prstGeom>
          <a:noFill/>
        </p:spPr>
        <p:txBody>
          <a:bodyPr wrap="square">
            <a:spAutoFit/>
          </a:bodyPr>
          <a:lstStyle/>
          <a:p>
            <a:r>
              <a:rPr lang="en-US" dirty="0"/>
              <a:t>https://newmortalbeing.medium.com/understanding-t-sne-d869ece441a5</a:t>
            </a:r>
          </a:p>
        </p:txBody>
      </p:sp>
    </p:spTree>
    <p:extLst>
      <p:ext uri="{BB962C8B-B14F-4D97-AF65-F5344CB8AC3E}">
        <p14:creationId xmlns:p14="http://schemas.microsoft.com/office/powerpoint/2010/main" val="46107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73D4-FD26-1994-19BD-C68F728DC07C}"/>
              </a:ext>
            </a:extLst>
          </p:cNvPr>
          <p:cNvSpPr>
            <a:spLocks noGrp="1"/>
          </p:cNvSpPr>
          <p:nvPr>
            <p:ph type="title"/>
          </p:nvPr>
        </p:nvSpPr>
        <p:spPr/>
        <p:txBody>
          <a:bodyPr/>
          <a:lstStyle/>
          <a:p>
            <a:r>
              <a:rPr lang="en-US" dirty="0"/>
              <a:t>t-SNE</a:t>
            </a:r>
          </a:p>
        </p:txBody>
      </p:sp>
    </p:spTree>
    <p:extLst>
      <p:ext uri="{BB962C8B-B14F-4D97-AF65-F5344CB8AC3E}">
        <p14:creationId xmlns:p14="http://schemas.microsoft.com/office/powerpoint/2010/main" val="33224699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4E9E-B014-83D1-C06E-80BA8DD36881}"/>
              </a:ext>
            </a:extLst>
          </p:cNvPr>
          <p:cNvSpPr>
            <a:spLocks noGrp="1"/>
          </p:cNvSpPr>
          <p:nvPr>
            <p:ph type="title"/>
          </p:nvPr>
        </p:nvSpPr>
        <p:spPr>
          <a:xfrm>
            <a:off x="619690" y="151638"/>
            <a:ext cx="10990478" cy="991363"/>
          </a:xfrm>
        </p:spPr>
        <p:txBody>
          <a:bodyPr anchor="ctr">
            <a:normAutofit/>
          </a:bodyPr>
          <a:lstStyle/>
          <a:p>
            <a:r>
              <a:rPr lang="en-US" dirty="0"/>
              <a:t>t-SNE</a:t>
            </a:r>
          </a:p>
        </p:txBody>
      </p:sp>
      <p:sp>
        <p:nvSpPr>
          <p:cNvPr id="12" name="Slide Number Placeholder 2">
            <a:extLst>
              <a:ext uri="{FF2B5EF4-FFF2-40B4-BE49-F238E27FC236}">
                <a16:creationId xmlns:a16="http://schemas.microsoft.com/office/drawing/2014/main" id="{60852682-9F52-D91A-91E0-1C6728AA0B21}"/>
              </a:ext>
            </a:extLst>
          </p:cNvPr>
          <p:cNvSpPr>
            <a:spLocks noGrp="1"/>
          </p:cNvSpPr>
          <p:nvPr>
            <p:ph type="sldNum" sz="quarter" idx="10"/>
          </p:nvPr>
        </p:nvSpPr>
        <p:spPr>
          <a:xfrm>
            <a:off x="11398999" y="6353128"/>
            <a:ext cx="600438" cy="365125"/>
          </a:xfrm>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36</a:t>
            </a:fld>
            <a:endParaRPr lang="en-US">
              <a:solidFill>
                <a:srgbClr val="FFFFFF"/>
              </a:solidFill>
            </a:endParaRPr>
          </a:p>
        </p:txBody>
      </p:sp>
      <p:sp>
        <p:nvSpPr>
          <p:cNvPr id="3" name="Content Placeholder 2">
            <a:extLst>
              <a:ext uri="{FF2B5EF4-FFF2-40B4-BE49-F238E27FC236}">
                <a16:creationId xmlns:a16="http://schemas.microsoft.com/office/drawing/2014/main" id="{8488083E-7CB0-66A4-EF20-EDBBD7F38EA4}"/>
              </a:ext>
            </a:extLst>
          </p:cNvPr>
          <p:cNvSpPr>
            <a:spLocks noGrp="1"/>
          </p:cNvSpPr>
          <p:nvPr>
            <p:ph sz="quarter" idx="11"/>
          </p:nvPr>
        </p:nvSpPr>
        <p:spPr>
          <a:xfrm>
            <a:off x="620185" y="1279526"/>
            <a:ext cx="5364480" cy="4576763"/>
          </a:xfrm>
        </p:spPr>
        <p:txBody>
          <a:bodyPr>
            <a:normAutofit lnSpcReduction="10000"/>
          </a:bodyPr>
          <a:lstStyle/>
          <a:p>
            <a:pPr marL="285750" indent="-285750">
              <a:lnSpc>
                <a:spcPct val="90000"/>
              </a:lnSpc>
              <a:buFont typeface="Arial" panose="020B0604020202020204" pitchFamily="34" charset="0"/>
              <a:buChar char="•"/>
            </a:pPr>
            <a:r>
              <a:rPr lang="en-US" sz="2400" dirty="0"/>
              <a:t>t-Distribution Stochastic Neighbor Embedding</a:t>
            </a:r>
          </a:p>
          <a:p>
            <a:pPr marL="285750" indent="-285750">
              <a:lnSpc>
                <a:spcPct val="90000"/>
              </a:lnSpc>
              <a:buFont typeface="Arial" panose="020B0604020202020204" pitchFamily="34" charset="0"/>
              <a:buChar char="•"/>
            </a:pPr>
            <a:r>
              <a:rPr lang="en-US" sz="2400" dirty="0"/>
              <a:t>Transforms high-dimensional data into low-dimensional data for easy visualization, especially with regard to clusters</a:t>
            </a:r>
          </a:p>
          <a:p>
            <a:pPr>
              <a:lnSpc>
                <a:spcPct val="90000"/>
              </a:lnSpc>
            </a:pPr>
            <a:endParaRPr lang="en-US" sz="1500" dirty="0"/>
          </a:p>
          <a:p>
            <a:pPr>
              <a:lnSpc>
                <a:spcPct val="90000"/>
              </a:lnSpc>
            </a:pPr>
            <a:endParaRPr lang="en-US" sz="1500" dirty="0">
              <a:hlinkClick r:id="rId2"/>
            </a:endParaRPr>
          </a:p>
          <a:p>
            <a:pPr>
              <a:lnSpc>
                <a:spcPct val="90000"/>
              </a:lnSpc>
            </a:pPr>
            <a:endParaRPr lang="en-US" sz="1500" dirty="0">
              <a:hlinkClick r:id="rId2"/>
            </a:endParaRPr>
          </a:p>
          <a:p>
            <a:pPr>
              <a:lnSpc>
                <a:spcPct val="90000"/>
              </a:lnSpc>
            </a:pPr>
            <a:endParaRPr lang="en-US" sz="1500" dirty="0">
              <a:hlinkClick r:id="rId2"/>
            </a:endParaRPr>
          </a:p>
          <a:p>
            <a:pPr>
              <a:lnSpc>
                <a:spcPct val="90000"/>
              </a:lnSpc>
            </a:pPr>
            <a:endParaRPr lang="en-US" sz="1500" dirty="0">
              <a:hlinkClick r:id="rId2"/>
            </a:endParaRPr>
          </a:p>
          <a:p>
            <a:pPr>
              <a:lnSpc>
                <a:spcPct val="90000"/>
              </a:lnSpc>
            </a:pPr>
            <a:endParaRPr lang="en-US" sz="1500" dirty="0">
              <a:hlinkClick r:id="rId2"/>
            </a:endParaRPr>
          </a:p>
          <a:p>
            <a:pPr>
              <a:lnSpc>
                <a:spcPct val="90000"/>
              </a:lnSpc>
            </a:pPr>
            <a:r>
              <a:rPr lang="en-US" sz="1200" dirty="0">
                <a:hlinkClick r:id="rId2"/>
              </a:rPr>
              <a:t>https://distill.pub/2016/misread-tsne/</a:t>
            </a:r>
            <a:endParaRPr lang="en-US" sz="1200" dirty="0"/>
          </a:p>
          <a:p>
            <a:pPr>
              <a:lnSpc>
                <a:spcPct val="90000"/>
              </a:lnSpc>
            </a:pPr>
            <a:r>
              <a:rPr lang="en-US" sz="1200" dirty="0">
                <a:hlinkClick r:id="rId3"/>
              </a:rPr>
              <a:t>https://www.google.com/</a:t>
            </a:r>
            <a:r>
              <a:rPr lang="en-US" sz="1200" dirty="0" err="1">
                <a:hlinkClick r:id="rId3"/>
              </a:rPr>
              <a:t>search?q</a:t>
            </a:r>
            <a:r>
              <a:rPr lang="en-US" sz="1200" dirty="0">
                <a:hlinkClick r:id="rId3"/>
              </a:rPr>
              <a:t>=</a:t>
            </a:r>
            <a:r>
              <a:rPr lang="en-US" sz="1200" dirty="0" err="1">
                <a:hlinkClick r:id="rId3"/>
              </a:rPr>
              <a:t>t-SNE+video&amp;rlz</a:t>
            </a:r>
            <a:r>
              <a:rPr lang="en-US" sz="1200" dirty="0">
                <a:hlinkClick r:id="rId3"/>
              </a:rPr>
              <a:t>=1C1GCEU_enUS943US943&amp;oq=</a:t>
            </a:r>
            <a:r>
              <a:rPr lang="en-US" sz="1200" dirty="0" err="1">
                <a:hlinkClick r:id="rId3"/>
              </a:rPr>
              <a:t>t-SNE+video&amp;aqs</a:t>
            </a:r>
            <a:r>
              <a:rPr lang="en-US" sz="1200" dirty="0">
                <a:hlinkClick r:id="rId3"/>
              </a:rPr>
              <a:t>=chrome..69i57j33i160.2089j0j7&amp;sourceid=</a:t>
            </a:r>
            <a:r>
              <a:rPr lang="en-US" sz="1200" dirty="0" err="1">
                <a:hlinkClick r:id="rId3"/>
              </a:rPr>
              <a:t>chrome&amp;ie</a:t>
            </a:r>
            <a:r>
              <a:rPr lang="en-US" sz="1200" dirty="0">
                <a:hlinkClick r:id="rId3"/>
              </a:rPr>
              <a:t>=UTF-8#fpstate=</a:t>
            </a:r>
            <a:r>
              <a:rPr lang="en-US" sz="1200" dirty="0" err="1">
                <a:hlinkClick r:id="rId3"/>
              </a:rPr>
              <a:t>ive&amp;vld</a:t>
            </a:r>
            <a:r>
              <a:rPr lang="en-US" sz="1200" dirty="0">
                <a:hlinkClick r:id="rId3"/>
              </a:rPr>
              <a:t>=cid:6c22aa27,vid:NEaUSP4YerM</a:t>
            </a:r>
            <a:endParaRPr lang="en-US" sz="1200" dirty="0"/>
          </a:p>
          <a:p>
            <a:pPr>
              <a:lnSpc>
                <a:spcPct val="90000"/>
              </a:lnSpc>
            </a:pPr>
            <a:endParaRPr lang="en-US" sz="1200" dirty="0"/>
          </a:p>
          <a:p>
            <a:pPr>
              <a:lnSpc>
                <a:spcPct val="90000"/>
              </a:lnSpc>
            </a:pPr>
            <a:endParaRPr lang="en-US" sz="1200" dirty="0"/>
          </a:p>
          <a:p>
            <a:pPr>
              <a:lnSpc>
                <a:spcPct val="90000"/>
              </a:lnSpc>
            </a:pPr>
            <a:endParaRPr lang="en-US" sz="1500" dirty="0"/>
          </a:p>
          <a:p>
            <a:pPr>
              <a:lnSpc>
                <a:spcPct val="90000"/>
              </a:lnSpc>
            </a:pPr>
            <a:endParaRPr lang="en-US" sz="1500" dirty="0"/>
          </a:p>
        </p:txBody>
      </p:sp>
      <p:pic>
        <p:nvPicPr>
          <p:cNvPr id="7" name="Picture 6">
            <a:extLst>
              <a:ext uri="{FF2B5EF4-FFF2-40B4-BE49-F238E27FC236}">
                <a16:creationId xmlns:a16="http://schemas.microsoft.com/office/drawing/2014/main" id="{818CC4E1-2910-4201-5562-0A566FB8BDDC}"/>
              </a:ext>
            </a:extLst>
          </p:cNvPr>
          <p:cNvPicPr>
            <a:picLocks noChangeAspect="1"/>
          </p:cNvPicPr>
          <p:nvPr/>
        </p:nvPicPr>
        <p:blipFill>
          <a:blip r:embed="rId4"/>
          <a:stretch>
            <a:fillRect/>
          </a:stretch>
        </p:blipFill>
        <p:spPr>
          <a:xfrm>
            <a:off x="6096000" y="951707"/>
            <a:ext cx="5241715" cy="4914108"/>
          </a:xfrm>
          <a:prstGeom prst="rect">
            <a:avLst/>
          </a:prstGeom>
          <a:noFill/>
        </p:spPr>
      </p:pic>
    </p:spTree>
    <p:extLst>
      <p:ext uri="{BB962C8B-B14F-4D97-AF65-F5344CB8AC3E}">
        <p14:creationId xmlns:p14="http://schemas.microsoft.com/office/powerpoint/2010/main" val="3095010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A69C-0235-D7E1-005F-062C2BAD38D7}"/>
              </a:ext>
            </a:extLst>
          </p:cNvPr>
          <p:cNvSpPr>
            <a:spLocks noGrp="1"/>
          </p:cNvSpPr>
          <p:nvPr>
            <p:ph type="title"/>
          </p:nvPr>
        </p:nvSpPr>
        <p:spPr/>
        <p:txBody>
          <a:bodyPr/>
          <a:lstStyle/>
          <a:p>
            <a:r>
              <a:rPr lang="en-US" dirty="0"/>
              <a:t>t-SNE step 1: The high-dimensional space</a:t>
            </a:r>
          </a:p>
        </p:txBody>
      </p:sp>
      <p:sp>
        <p:nvSpPr>
          <p:cNvPr id="5" name="TextBox 4">
            <a:extLst>
              <a:ext uri="{FF2B5EF4-FFF2-40B4-BE49-F238E27FC236}">
                <a16:creationId xmlns:a16="http://schemas.microsoft.com/office/drawing/2014/main" id="{D60A0772-699A-C78C-AE54-6B2E9EFA1257}"/>
              </a:ext>
            </a:extLst>
          </p:cNvPr>
          <p:cNvSpPr txBox="1"/>
          <p:nvPr/>
        </p:nvSpPr>
        <p:spPr>
          <a:xfrm>
            <a:off x="116258" y="5502549"/>
            <a:ext cx="11493910" cy="369332"/>
          </a:xfrm>
          <a:prstGeom prst="rect">
            <a:avLst/>
          </a:prstGeom>
          <a:noFill/>
        </p:spPr>
        <p:txBody>
          <a:bodyPr wrap="square">
            <a:spAutoFit/>
          </a:bodyPr>
          <a:lstStyle/>
          <a:p>
            <a:r>
              <a:rPr lang="en-US" dirty="0"/>
              <a:t>https://towardsdatascience.com/t-sne-clearly-explained-d84c537f53a#:~:text=How%20t%2DSNE%20works%3F</a:t>
            </a:r>
          </a:p>
        </p:txBody>
      </p:sp>
      <p:pic>
        <p:nvPicPr>
          <p:cNvPr id="7" name="Content Placeholder 5">
            <a:extLst>
              <a:ext uri="{FF2B5EF4-FFF2-40B4-BE49-F238E27FC236}">
                <a16:creationId xmlns:a16="http://schemas.microsoft.com/office/drawing/2014/main" id="{EF213868-579D-5B1B-D499-93D2D910E346}"/>
              </a:ext>
            </a:extLst>
          </p:cNvPr>
          <p:cNvPicPr>
            <a:picLocks noChangeAspect="1"/>
          </p:cNvPicPr>
          <p:nvPr/>
        </p:nvPicPr>
        <p:blipFill rotWithShape="1">
          <a:blip r:embed="rId2"/>
          <a:srcRect t="14504" b="11713"/>
          <a:stretch/>
        </p:blipFill>
        <p:spPr>
          <a:xfrm>
            <a:off x="445941" y="1528222"/>
            <a:ext cx="4732167" cy="3491548"/>
          </a:xfrm>
          <a:prstGeom prst="rect">
            <a:avLst/>
          </a:prstGeom>
        </p:spPr>
      </p:pic>
      <p:sp>
        <p:nvSpPr>
          <p:cNvPr id="8" name="Oval 7">
            <a:extLst>
              <a:ext uri="{FF2B5EF4-FFF2-40B4-BE49-F238E27FC236}">
                <a16:creationId xmlns:a16="http://schemas.microsoft.com/office/drawing/2014/main" id="{12D71F6E-1F7C-918D-65E1-D5CE87404CB3}"/>
              </a:ext>
            </a:extLst>
          </p:cNvPr>
          <p:cNvSpPr/>
          <p:nvPr/>
        </p:nvSpPr>
        <p:spPr>
          <a:xfrm>
            <a:off x="1510136" y="2100779"/>
            <a:ext cx="245807" cy="235974"/>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A963E10-A130-A8F3-3BE9-4F865E31D82B}"/>
              </a:ext>
            </a:extLst>
          </p:cNvPr>
          <p:cNvCxnSpPr>
            <a:cxnSpLocks/>
          </p:cNvCxnSpPr>
          <p:nvPr/>
        </p:nvCxnSpPr>
        <p:spPr>
          <a:xfrm flipV="1">
            <a:off x="1375482" y="2255278"/>
            <a:ext cx="231057" cy="2163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2284C87-8AA7-41D8-74FA-FF3EAD4299D3}"/>
              </a:ext>
            </a:extLst>
          </p:cNvPr>
          <p:cNvCxnSpPr>
            <a:cxnSpLocks/>
          </p:cNvCxnSpPr>
          <p:nvPr/>
        </p:nvCxnSpPr>
        <p:spPr>
          <a:xfrm flipV="1">
            <a:off x="1345112" y="2218766"/>
            <a:ext cx="272783" cy="586201"/>
          </a:xfrm>
          <a:prstGeom prst="line">
            <a:avLst/>
          </a:prstGeom>
          <a:ln w="28575">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FC80D7-DD5D-C321-CC57-D5512D573E9C}"/>
              </a:ext>
            </a:extLst>
          </p:cNvPr>
          <p:cNvCxnSpPr>
            <a:cxnSpLocks/>
          </p:cNvCxnSpPr>
          <p:nvPr/>
        </p:nvCxnSpPr>
        <p:spPr>
          <a:xfrm flipV="1">
            <a:off x="1633039" y="2221601"/>
            <a:ext cx="0" cy="230304"/>
          </a:xfrm>
          <a:prstGeom prst="line">
            <a:avLst/>
          </a:prstGeom>
          <a:ln w="28575">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28EC3C8-7B98-C584-7987-8DA119EE68D5}"/>
              </a:ext>
            </a:extLst>
          </p:cNvPr>
          <p:cNvCxnSpPr>
            <a:cxnSpLocks/>
          </p:cNvCxnSpPr>
          <p:nvPr/>
        </p:nvCxnSpPr>
        <p:spPr>
          <a:xfrm flipH="1" flipV="1">
            <a:off x="1626915" y="2252236"/>
            <a:ext cx="50110" cy="2027565"/>
          </a:xfrm>
          <a:prstGeom prst="line">
            <a:avLst/>
          </a:prstGeom>
          <a:ln w="2857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F0C457-C26C-34AD-3BFE-CC95A23DF52E}"/>
              </a:ext>
            </a:extLst>
          </p:cNvPr>
          <p:cNvCxnSpPr>
            <a:cxnSpLocks/>
          </p:cNvCxnSpPr>
          <p:nvPr/>
        </p:nvCxnSpPr>
        <p:spPr>
          <a:xfrm flipH="1" flipV="1">
            <a:off x="1632709" y="2218766"/>
            <a:ext cx="258498" cy="2084134"/>
          </a:xfrm>
          <a:prstGeom prst="line">
            <a:avLst/>
          </a:prstGeom>
          <a:ln w="2857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E4652D-E0F1-B025-E288-365BDE4177E7}"/>
              </a:ext>
            </a:extLst>
          </p:cNvPr>
          <p:cNvCxnSpPr>
            <a:cxnSpLocks/>
          </p:cNvCxnSpPr>
          <p:nvPr/>
        </p:nvCxnSpPr>
        <p:spPr>
          <a:xfrm flipV="1">
            <a:off x="1616762" y="2252236"/>
            <a:ext cx="0" cy="2229976"/>
          </a:xfrm>
          <a:prstGeom prst="line">
            <a:avLst/>
          </a:prstGeom>
          <a:ln w="28575">
            <a:solidFill>
              <a:schemeClr val="accent1">
                <a:alpha val="42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20C192C-2A74-DD3F-C730-5F486529E8A2}"/>
              </a:ext>
            </a:extLst>
          </p:cNvPr>
          <p:cNvCxnSpPr>
            <a:cxnSpLocks/>
          </p:cNvCxnSpPr>
          <p:nvPr/>
        </p:nvCxnSpPr>
        <p:spPr>
          <a:xfrm flipH="1" flipV="1">
            <a:off x="1615630" y="2218766"/>
            <a:ext cx="292840" cy="2340933"/>
          </a:xfrm>
          <a:prstGeom prst="line">
            <a:avLst/>
          </a:prstGeom>
          <a:ln w="28575">
            <a:solidFill>
              <a:schemeClr val="accent1">
                <a:alpha val="42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4D6D70-F4B3-18B8-EA70-0143C86C5BF7}"/>
              </a:ext>
            </a:extLst>
          </p:cNvPr>
          <p:cNvCxnSpPr>
            <a:cxnSpLocks/>
          </p:cNvCxnSpPr>
          <p:nvPr/>
        </p:nvCxnSpPr>
        <p:spPr>
          <a:xfrm flipH="1" flipV="1">
            <a:off x="1481503" y="2172982"/>
            <a:ext cx="1691085" cy="298605"/>
          </a:xfrm>
          <a:prstGeom prst="line">
            <a:avLst/>
          </a:prstGeom>
          <a:ln w="28575">
            <a:solidFill>
              <a:schemeClr val="accent1">
                <a:alpha val="42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B6E3E2-B43A-4709-B8F7-7206D010DE3D}"/>
              </a:ext>
            </a:extLst>
          </p:cNvPr>
          <p:cNvCxnSpPr>
            <a:cxnSpLocks/>
          </p:cNvCxnSpPr>
          <p:nvPr/>
        </p:nvCxnSpPr>
        <p:spPr>
          <a:xfrm flipH="1" flipV="1">
            <a:off x="1547638" y="2253054"/>
            <a:ext cx="1587448" cy="493790"/>
          </a:xfrm>
          <a:prstGeom prst="line">
            <a:avLst/>
          </a:prstGeom>
          <a:ln w="28575">
            <a:solidFill>
              <a:schemeClr val="accent1">
                <a:alpha val="42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C7E084B-A663-F34E-B6ED-BA8863731B99}"/>
              </a:ext>
            </a:extLst>
          </p:cNvPr>
          <p:cNvCxnSpPr>
            <a:cxnSpLocks/>
          </p:cNvCxnSpPr>
          <p:nvPr/>
        </p:nvCxnSpPr>
        <p:spPr>
          <a:xfrm flipH="1">
            <a:off x="1547997" y="2195667"/>
            <a:ext cx="2109603" cy="51255"/>
          </a:xfrm>
          <a:prstGeom prst="line">
            <a:avLst/>
          </a:prstGeom>
          <a:ln w="28575">
            <a:solidFill>
              <a:schemeClr val="accent1">
                <a:alpha val="42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B5836A-E13A-0E6E-81C1-C3224886AAF5}"/>
              </a:ext>
            </a:extLst>
          </p:cNvPr>
          <p:cNvCxnSpPr>
            <a:cxnSpLocks/>
          </p:cNvCxnSpPr>
          <p:nvPr/>
        </p:nvCxnSpPr>
        <p:spPr>
          <a:xfrm flipH="1" flipV="1">
            <a:off x="1685528" y="2220782"/>
            <a:ext cx="1757578" cy="256937"/>
          </a:xfrm>
          <a:prstGeom prst="line">
            <a:avLst/>
          </a:prstGeom>
          <a:ln w="28575">
            <a:solidFill>
              <a:schemeClr val="accent1">
                <a:alpha val="42000"/>
              </a:schemeClr>
            </a:solidFill>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DFEF389F-5105-AC04-43EF-5247D5B9BDA8}"/>
              </a:ext>
            </a:extLst>
          </p:cNvPr>
          <p:cNvPicPr>
            <a:picLocks noChangeAspect="1"/>
          </p:cNvPicPr>
          <p:nvPr/>
        </p:nvPicPr>
        <p:blipFill rotWithShape="1">
          <a:blip r:embed="rId3"/>
          <a:srcRect t="65866"/>
          <a:stretch/>
        </p:blipFill>
        <p:spPr>
          <a:xfrm>
            <a:off x="5256054" y="1634500"/>
            <a:ext cx="6858000" cy="2340934"/>
          </a:xfrm>
          <a:prstGeom prst="rect">
            <a:avLst/>
          </a:prstGeom>
        </p:spPr>
      </p:pic>
      <p:sp>
        <p:nvSpPr>
          <p:cNvPr id="56" name="TextBox 55">
            <a:extLst>
              <a:ext uri="{FF2B5EF4-FFF2-40B4-BE49-F238E27FC236}">
                <a16:creationId xmlns:a16="http://schemas.microsoft.com/office/drawing/2014/main" id="{E025FF20-3144-D37B-30CE-D0BAD5C87883}"/>
              </a:ext>
            </a:extLst>
          </p:cNvPr>
          <p:cNvSpPr txBox="1"/>
          <p:nvPr/>
        </p:nvSpPr>
        <p:spPr>
          <a:xfrm>
            <a:off x="5643716" y="4208206"/>
            <a:ext cx="5978013" cy="369332"/>
          </a:xfrm>
          <a:prstGeom prst="rect">
            <a:avLst/>
          </a:prstGeom>
          <a:noFill/>
        </p:spPr>
        <p:txBody>
          <a:bodyPr wrap="square" rtlCol="0">
            <a:spAutoFit/>
          </a:bodyPr>
          <a:lstStyle/>
          <a:p>
            <a:r>
              <a:rPr lang="en-US" dirty="0"/>
              <a:t>The distances of each point from x1 are scaled to sum to 1</a:t>
            </a:r>
          </a:p>
        </p:txBody>
      </p:sp>
    </p:spTree>
    <p:extLst>
      <p:ext uri="{BB962C8B-B14F-4D97-AF65-F5344CB8AC3E}">
        <p14:creationId xmlns:p14="http://schemas.microsoft.com/office/powerpoint/2010/main" val="360475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9918B0-7143-D6C9-443B-BD8ABD5429A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F03AFDE-5BE4-5389-79BA-D185A2616FA2}"/>
              </a:ext>
            </a:extLst>
          </p:cNvPr>
          <p:cNvPicPr>
            <a:picLocks noGrp="1" noChangeAspect="1"/>
          </p:cNvPicPr>
          <p:nvPr>
            <p:ph sz="half" idx="4294967295"/>
          </p:nvPr>
        </p:nvPicPr>
        <p:blipFill>
          <a:blip r:embed="rId2"/>
          <a:stretch>
            <a:fillRect/>
          </a:stretch>
        </p:blipFill>
        <p:spPr>
          <a:xfrm>
            <a:off x="987178" y="1211739"/>
            <a:ext cx="4351338" cy="4351338"/>
          </a:xfrm>
          <a:prstGeom prst="rect">
            <a:avLst/>
          </a:prstGeom>
        </p:spPr>
      </p:pic>
      <p:sp>
        <p:nvSpPr>
          <p:cNvPr id="7" name="Content Placeholder 6">
            <a:extLst>
              <a:ext uri="{FF2B5EF4-FFF2-40B4-BE49-F238E27FC236}">
                <a16:creationId xmlns:a16="http://schemas.microsoft.com/office/drawing/2014/main" id="{72663EAA-3B39-0BA8-194D-55DD56A8B68E}"/>
              </a:ext>
            </a:extLst>
          </p:cNvPr>
          <p:cNvSpPr>
            <a:spLocks noGrp="1"/>
          </p:cNvSpPr>
          <p:nvPr>
            <p:ph sz="half" idx="4294967295"/>
          </p:nvPr>
        </p:nvSpPr>
        <p:spPr>
          <a:xfrm>
            <a:off x="5085398" y="1744345"/>
            <a:ext cx="6751002" cy="4351338"/>
          </a:xfrm>
        </p:spPr>
        <p:txBody>
          <a:bodyPr/>
          <a:lstStyle/>
          <a:p>
            <a:r>
              <a:rPr lang="en-US" dirty="0"/>
              <a:t>Each projection distance is scaled by the sum of all the projections</a:t>
            </a:r>
          </a:p>
          <a:p>
            <a:r>
              <a:rPr lang="en-US" dirty="0"/>
              <a:t>Makes everything sum to 1</a:t>
            </a:r>
          </a:p>
          <a:p>
            <a:r>
              <a:rPr lang="en-US" dirty="0"/>
              <a:t>Accounts for sparse vs. dense clusters</a:t>
            </a:r>
          </a:p>
        </p:txBody>
      </p:sp>
      <p:sp>
        <p:nvSpPr>
          <p:cNvPr id="8" name="Oval 7">
            <a:extLst>
              <a:ext uri="{FF2B5EF4-FFF2-40B4-BE49-F238E27FC236}">
                <a16:creationId xmlns:a16="http://schemas.microsoft.com/office/drawing/2014/main" id="{842237BE-1F55-5F9F-2537-412BCF97CA52}"/>
              </a:ext>
            </a:extLst>
          </p:cNvPr>
          <p:cNvSpPr/>
          <p:nvPr/>
        </p:nvSpPr>
        <p:spPr>
          <a:xfrm>
            <a:off x="3283196" y="3576320"/>
            <a:ext cx="1705364" cy="1625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F13F53D-2CAB-7ABB-7A71-9130D9AF20A9}"/>
              </a:ext>
            </a:extLst>
          </p:cNvPr>
          <p:cNvPicPr>
            <a:picLocks noChangeAspect="1"/>
          </p:cNvPicPr>
          <p:nvPr/>
        </p:nvPicPr>
        <p:blipFill>
          <a:blip r:embed="rId3"/>
          <a:stretch>
            <a:fillRect/>
          </a:stretch>
        </p:blipFill>
        <p:spPr>
          <a:xfrm>
            <a:off x="5825475" y="4061101"/>
            <a:ext cx="5523966" cy="1140819"/>
          </a:xfrm>
          <a:prstGeom prst="rect">
            <a:avLst/>
          </a:prstGeom>
        </p:spPr>
      </p:pic>
    </p:spTree>
    <p:extLst>
      <p:ext uri="{BB962C8B-B14F-4D97-AF65-F5344CB8AC3E}">
        <p14:creationId xmlns:p14="http://schemas.microsoft.com/office/powerpoint/2010/main" val="3859914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93CA53-E55B-CA85-2FCA-28B9A583DF92}"/>
              </a:ext>
            </a:extLst>
          </p:cNvPr>
          <p:cNvSpPr>
            <a:spLocks noGrp="1"/>
          </p:cNvSpPr>
          <p:nvPr>
            <p:ph type="title"/>
          </p:nvPr>
        </p:nvSpPr>
        <p:spPr/>
        <p:txBody>
          <a:bodyPr/>
          <a:lstStyle/>
          <a:p>
            <a:r>
              <a:rPr lang="en-US" dirty="0"/>
              <a:t>Averaging Distances</a:t>
            </a:r>
          </a:p>
        </p:txBody>
      </p:sp>
      <p:pic>
        <p:nvPicPr>
          <p:cNvPr id="4" name="Content Placeholder 3">
            <a:extLst>
              <a:ext uri="{FF2B5EF4-FFF2-40B4-BE49-F238E27FC236}">
                <a16:creationId xmlns:a16="http://schemas.microsoft.com/office/drawing/2014/main" id="{1F83BBC8-3D0F-09C1-8520-8CDC7A96F3BD}"/>
              </a:ext>
            </a:extLst>
          </p:cNvPr>
          <p:cNvPicPr>
            <a:picLocks noGrp="1" noChangeAspect="1"/>
          </p:cNvPicPr>
          <p:nvPr>
            <p:ph idx="4294967295"/>
          </p:nvPr>
        </p:nvPicPr>
        <p:blipFill>
          <a:blip r:embed="rId2"/>
          <a:stretch>
            <a:fillRect/>
          </a:stretch>
        </p:blipFill>
        <p:spPr>
          <a:xfrm>
            <a:off x="0" y="1123950"/>
            <a:ext cx="4324350" cy="4324350"/>
          </a:xfrm>
          <a:prstGeom prst="rect">
            <a:avLst/>
          </a:prstGeom>
        </p:spPr>
      </p:pic>
      <p:pic>
        <p:nvPicPr>
          <p:cNvPr id="5" name="Picture 4">
            <a:extLst>
              <a:ext uri="{FF2B5EF4-FFF2-40B4-BE49-F238E27FC236}">
                <a16:creationId xmlns:a16="http://schemas.microsoft.com/office/drawing/2014/main" id="{51370154-7D94-D55F-6005-1568681968F0}"/>
              </a:ext>
            </a:extLst>
          </p:cNvPr>
          <p:cNvPicPr>
            <a:picLocks noChangeAspect="1"/>
          </p:cNvPicPr>
          <p:nvPr/>
        </p:nvPicPr>
        <p:blipFill>
          <a:blip r:embed="rId3"/>
          <a:stretch>
            <a:fillRect/>
          </a:stretch>
        </p:blipFill>
        <p:spPr>
          <a:xfrm>
            <a:off x="4301614" y="1077184"/>
            <a:ext cx="4324863" cy="4324863"/>
          </a:xfrm>
          <a:prstGeom prst="rect">
            <a:avLst/>
          </a:prstGeom>
        </p:spPr>
      </p:pic>
      <p:pic>
        <p:nvPicPr>
          <p:cNvPr id="3074" name="Picture 2">
            <a:extLst>
              <a:ext uri="{FF2B5EF4-FFF2-40B4-BE49-F238E27FC236}">
                <a16:creationId xmlns:a16="http://schemas.microsoft.com/office/drawing/2014/main" id="{5079EA39-D7E2-2BF0-6726-1134CFBAA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1654" y="3662045"/>
            <a:ext cx="3280422" cy="12692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ADE923-9DF8-3138-5F1E-F01E0EDB4A7C}"/>
              </a:ext>
            </a:extLst>
          </p:cNvPr>
          <p:cNvSpPr txBox="1"/>
          <p:nvPr/>
        </p:nvSpPr>
        <p:spPr>
          <a:xfrm>
            <a:off x="8396748" y="1976284"/>
            <a:ext cx="29570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 -&gt; B projection value might not be the same as the b -&gt; projection value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solved by averaging</a:t>
            </a:r>
          </a:p>
        </p:txBody>
      </p:sp>
    </p:spTree>
    <p:extLst>
      <p:ext uri="{BB962C8B-B14F-4D97-AF65-F5344CB8AC3E}">
        <p14:creationId xmlns:p14="http://schemas.microsoft.com/office/powerpoint/2010/main" val="1760852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Map&#10;&#10;Description automatically generated">
            <a:extLst>
              <a:ext uri="{FF2B5EF4-FFF2-40B4-BE49-F238E27FC236}">
                <a16:creationId xmlns:a16="http://schemas.microsoft.com/office/drawing/2014/main" id="{1A7DE476-C28D-4761-9078-D46A18996F32}"/>
              </a:ext>
            </a:extLst>
          </p:cNvPr>
          <p:cNvPicPr>
            <a:picLocks noChangeAspect="1"/>
          </p:cNvPicPr>
          <p:nvPr/>
        </p:nvPicPr>
        <p:blipFill rotWithShape="1">
          <a:blip r:embed="rId3">
            <a:alphaModFix amt="97000"/>
          </a:blip>
          <a:srcRect l="4113" t="2718" r="-233" b="21277"/>
          <a:stretch/>
        </p:blipFill>
        <p:spPr>
          <a:xfrm>
            <a:off x="368147" y="812014"/>
            <a:ext cx="11188137" cy="5233973"/>
          </a:xfrm>
          <a:prstGeom prst="rect">
            <a:avLst/>
          </a:prstGeom>
        </p:spPr>
      </p:pic>
      <p:sp>
        <p:nvSpPr>
          <p:cNvPr id="18" name="Slide Number Placeholder 1">
            <a:extLst>
              <a:ext uri="{FF2B5EF4-FFF2-40B4-BE49-F238E27FC236}">
                <a16:creationId xmlns:a16="http://schemas.microsoft.com/office/drawing/2014/main" id="{422D9672-354C-44FF-8CE6-D4714BA8BD24}"/>
              </a:ext>
            </a:extLst>
          </p:cNvPr>
          <p:cNvSpPr>
            <a:spLocks noGrp="1"/>
          </p:cNvSpPr>
          <p:nvPr>
            <p:ph type="sldNum" sz="quarter" idx="4"/>
          </p:nvPr>
        </p:nvSpPr>
        <p:spPr>
          <a:xfrm>
            <a:off x="11398999" y="6353128"/>
            <a:ext cx="600438" cy="365125"/>
          </a:xfrm>
        </p:spPr>
        <p:txBody>
          <a:bodyPr/>
          <a:lstStyle/>
          <a:p>
            <a:fld id="{81BF0B4E-CE60-AB48-9D7E-4434414A7C38}" type="slidenum">
              <a:rPr lang="en-US" smtClean="0"/>
              <a:pPr/>
              <a:t>4</a:t>
            </a:fld>
            <a:endParaRPr lang="en-US"/>
          </a:p>
        </p:txBody>
      </p:sp>
      <p:sp>
        <p:nvSpPr>
          <p:cNvPr id="2" name="TextBox 1">
            <a:extLst>
              <a:ext uri="{FF2B5EF4-FFF2-40B4-BE49-F238E27FC236}">
                <a16:creationId xmlns:a16="http://schemas.microsoft.com/office/drawing/2014/main" id="{2477E5B7-8BA9-4008-A270-67B9735FCCDC}"/>
              </a:ext>
            </a:extLst>
          </p:cNvPr>
          <p:cNvSpPr txBox="1"/>
          <p:nvPr/>
        </p:nvSpPr>
        <p:spPr>
          <a:xfrm>
            <a:off x="5715000" y="2937076"/>
            <a:ext cx="762000" cy="762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458" tIns="26458" rIns="26458" bIns="26458" numCol="1" spcCol="1270" rtlCol="0" anchor="ctr" anchorCtr="0">
            <a:noAutofit/>
          </a:bodyPr>
          <a:lstStyle/>
          <a:p>
            <a:pPr algn="ctr" defTabSz="926005">
              <a:lnSpc>
                <a:spcPct val="90000"/>
              </a:lnSpc>
              <a:spcBef>
                <a:spcPct val="0"/>
              </a:spcBef>
              <a:spcAft>
                <a:spcPct val="35000"/>
              </a:spcAft>
            </a:pPr>
            <a:endParaRPr lang="en-US" sz="2083"/>
          </a:p>
        </p:txBody>
      </p:sp>
      <p:sp>
        <p:nvSpPr>
          <p:cNvPr id="4" name="TextBox 3">
            <a:extLst>
              <a:ext uri="{FF2B5EF4-FFF2-40B4-BE49-F238E27FC236}">
                <a16:creationId xmlns:a16="http://schemas.microsoft.com/office/drawing/2014/main" id="{F1A66E46-74A6-42C2-9AA8-AA128F5D126F}"/>
              </a:ext>
            </a:extLst>
          </p:cNvPr>
          <p:cNvSpPr txBox="1"/>
          <p:nvPr/>
        </p:nvSpPr>
        <p:spPr>
          <a:xfrm>
            <a:off x="10601963" y="2406810"/>
            <a:ext cx="1221890" cy="434051"/>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none" lIns="26458" tIns="26458" rIns="26458" bIns="26458" numCol="1" spcCol="1270" rtlCol="0" anchor="ctr" anchorCtr="0">
            <a:noAutofit/>
          </a:bodyPr>
          <a:lstStyle/>
          <a:p>
            <a:pPr algn="ctr" defTabSz="926005">
              <a:lnSpc>
                <a:spcPct val="90000"/>
              </a:lnSpc>
              <a:spcBef>
                <a:spcPct val="0"/>
              </a:spcBef>
              <a:spcAft>
                <a:spcPct val="35000"/>
              </a:spcAft>
            </a:pPr>
            <a:r>
              <a:rPr lang="nl-BE" sz="2083">
                <a:solidFill>
                  <a:schemeClr val="tx1"/>
                </a:solidFill>
              </a:rPr>
              <a:t>FTE</a:t>
            </a:r>
            <a:endParaRPr lang="en-US" sz="2083">
              <a:solidFill>
                <a:schemeClr val="tx1"/>
              </a:solidFill>
            </a:endParaRPr>
          </a:p>
        </p:txBody>
      </p:sp>
      <p:sp>
        <p:nvSpPr>
          <p:cNvPr id="7" name="Title 6">
            <a:extLst>
              <a:ext uri="{FF2B5EF4-FFF2-40B4-BE49-F238E27FC236}">
                <a16:creationId xmlns:a16="http://schemas.microsoft.com/office/drawing/2014/main" id="{4C1F40E8-A297-275D-3DF8-63C683DDC7E6}"/>
              </a:ext>
            </a:extLst>
          </p:cNvPr>
          <p:cNvSpPr>
            <a:spLocks noGrp="1"/>
          </p:cNvSpPr>
          <p:nvPr>
            <p:ph type="title"/>
          </p:nvPr>
        </p:nvSpPr>
        <p:spPr>
          <a:xfrm>
            <a:off x="601969" y="71894"/>
            <a:ext cx="10990478" cy="796433"/>
          </a:xfrm>
        </p:spPr>
        <p:txBody>
          <a:bodyPr/>
          <a:lstStyle/>
          <a:p>
            <a:r>
              <a:rPr lang="en-US">
                <a:ea typeface="Verdana"/>
              </a:rPr>
              <a:t>Discovery Statistics Worldwide</a:t>
            </a:r>
            <a:endParaRPr lang="en-US"/>
          </a:p>
        </p:txBody>
      </p:sp>
    </p:spTree>
    <p:extLst>
      <p:ext uri="{BB962C8B-B14F-4D97-AF65-F5344CB8AC3E}">
        <p14:creationId xmlns:p14="http://schemas.microsoft.com/office/powerpoint/2010/main" val="2168462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0ED2-7780-B043-27C3-2FB0E22D0717}"/>
              </a:ext>
            </a:extLst>
          </p:cNvPr>
          <p:cNvSpPr>
            <a:spLocks noGrp="1"/>
          </p:cNvSpPr>
          <p:nvPr>
            <p:ph type="title"/>
          </p:nvPr>
        </p:nvSpPr>
        <p:spPr/>
        <p:txBody>
          <a:bodyPr/>
          <a:lstStyle/>
          <a:p>
            <a:r>
              <a:rPr lang="en-US" dirty="0"/>
              <a:t>Euclidean Distance</a:t>
            </a:r>
          </a:p>
        </p:txBody>
      </p:sp>
      <p:sp>
        <p:nvSpPr>
          <p:cNvPr id="3" name="Content Placeholder 2">
            <a:extLst>
              <a:ext uri="{FF2B5EF4-FFF2-40B4-BE49-F238E27FC236}">
                <a16:creationId xmlns:a16="http://schemas.microsoft.com/office/drawing/2014/main" id="{E7ECA9A9-7C51-0CB4-E1CC-D4E0D798A0D0}"/>
              </a:ext>
            </a:extLst>
          </p:cNvPr>
          <p:cNvSpPr>
            <a:spLocks noGrp="1"/>
          </p:cNvSpPr>
          <p:nvPr>
            <p:ph sz="quarter" idx="11"/>
          </p:nvPr>
        </p:nvSpPr>
        <p:spPr/>
        <p:txBody>
          <a:bodyPr>
            <a:normAutofit/>
          </a:bodyPr>
          <a:lstStyle/>
          <a:p>
            <a:r>
              <a:rPr lang="en-US" sz="2800" dirty="0"/>
              <a:t>Our points aren’t just in 2-D space, they’re in n-D space</a:t>
            </a:r>
          </a:p>
          <a:p>
            <a:endParaRPr lang="en-US" sz="2800" dirty="0"/>
          </a:p>
          <a:p>
            <a:r>
              <a:rPr lang="en-US" sz="2800" dirty="0"/>
              <a:t>How do you calculate the distance between two points in high dimensional space?</a:t>
            </a:r>
          </a:p>
        </p:txBody>
      </p:sp>
      <p:sp>
        <p:nvSpPr>
          <p:cNvPr id="5" name="Picture Placeholder 4">
            <a:extLst>
              <a:ext uri="{FF2B5EF4-FFF2-40B4-BE49-F238E27FC236}">
                <a16:creationId xmlns:a16="http://schemas.microsoft.com/office/drawing/2014/main" id="{E0076B89-E238-F54D-3766-DBC326D77533}"/>
              </a:ext>
            </a:extLst>
          </p:cNvPr>
          <p:cNvSpPr>
            <a:spLocks noGrp="1"/>
          </p:cNvSpPr>
          <p:nvPr>
            <p:ph type="pic" sz="quarter" idx="12"/>
          </p:nvPr>
        </p:nvSpPr>
        <p:spPr/>
      </p:sp>
      <p:pic>
        <p:nvPicPr>
          <p:cNvPr id="4" name="Content Placeholder 3">
            <a:extLst>
              <a:ext uri="{FF2B5EF4-FFF2-40B4-BE49-F238E27FC236}">
                <a16:creationId xmlns:a16="http://schemas.microsoft.com/office/drawing/2014/main" id="{ABDAFC5E-7E7D-4661-F201-BAC87C9BFC46}"/>
              </a:ext>
            </a:extLst>
          </p:cNvPr>
          <p:cNvPicPr>
            <a:picLocks noChangeAspect="1"/>
          </p:cNvPicPr>
          <p:nvPr/>
        </p:nvPicPr>
        <p:blipFill>
          <a:blip r:embed="rId2"/>
          <a:stretch>
            <a:fillRect/>
          </a:stretch>
        </p:blipFill>
        <p:spPr>
          <a:xfrm>
            <a:off x="6542642" y="1107440"/>
            <a:ext cx="4911738" cy="4754563"/>
          </a:xfrm>
          <a:prstGeom prst="rect">
            <a:avLst/>
          </a:prstGeom>
        </p:spPr>
      </p:pic>
    </p:spTree>
    <p:extLst>
      <p:ext uri="{BB962C8B-B14F-4D97-AF65-F5344CB8AC3E}">
        <p14:creationId xmlns:p14="http://schemas.microsoft.com/office/powerpoint/2010/main" val="3762604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C61C-7FBA-96F1-4AEA-1BA7D22216D5}"/>
              </a:ext>
            </a:extLst>
          </p:cNvPr>
          <p:cNvSpPr>
            <a:spLocks noGrp="1"/>
          </p:cNvSpPr>
          <p:nvPr>
            <p:ph type="title"/>
          </p:nvPr>
        </p:nvSpPr>
        <p:spPr/>
        <p:txBody>
          <a:bodyPr/>
          <a:lstStyle/>
          <a:p>
            <a:r>
              <a:rPr lang="en-US" dirty="0"/>
              <a:t>Euclidean Distance</a:t>
            </a:r>
          </a:p>
        </p:txBody>
      </p:sp>
      <p:pic>
        <p:nvPicPr>
          <p:cNvPr id="12" name="Picture 11">
            <a:extLst>
              <a:ext uri="{FF2B5EF4-FFF2-40B4-BE49-F238E27FC236}">
                <a16:creationId xmlns:a16="http://schemas.microsoft.com/office/drawing/2014/main" id="{0F3F94BA-C248-BA73-CA64-EF43EB703B02}"/>
              </a:ext>
            </a:extLst>
          </p:cNvPr>
          <p:cNvPicPr>
            <a:picLocks noChangeAspect="1"/>
          </p:cNvPicPr>
          <p:nvPr/>
        </p:nvPicPr>
        <p:blipFill rotWithShape="1">
          <a:blip r:embed="rId2"/>
          <a:srcRect t="12917"/>
          <a:stretch/>
        </p:blipFill>
        <p:spPr>
          <a:xfrm>
            <a:off x="8307267" y="791528"/>
            <a:ext cx="2850374" cy="899160"/>
          </a:xfrm>
          <a:prstGeom prst="rect">
            <a:avLst/>
          </a:prstGeom>
        </p:spPr>
      </p:pic>
      <p:sp>
        <p:nvSpPr>
          <p:cNvPr id="14" name="Oval 13">
            <a:extLst>
              <a:ext uri="{FF2B5EF4-FFF2-40B4-BE49-F238E27FC236}">
                <a16:creationId xmlns:a16="http://schemas.microsoft.com/office/drawing/2014/main" id="{B1F7F9C9-F499-4DB4-027F-7CF104B42D7F}"/>
              </a:ext>
            </a:extLst>
          </p:cNvPr>
          <p:cNvSpPr/>
          <p:nvPr/>
        </p:nvSpPr>
        <p:spPr>
          <a:xfrm>
            <a:off x="9370041" y="706731"/>
            <a:ext cx="1179972" cy="5124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a:extLst>
              <a:ext uri="{FF2B5EF4-FFF2-40B4-BE49-F238E27FC236}">
                <a16:creationId xmlns:a16="http://schemas.microsoft.com/office/drawing/2014/main" id="{884B0350-AD20-1FBE-55EA-61F0E84898D3}"/>
              </a:ext>
            </a:extLst>
          </p:cNvPr>
          <p:cNvGraphicFramePr>
            <a:graphicFrameLocks noGrp="1"/>
          </p:cNvGraphicFramePr>
          <p:nvPr>
            <p:extLst>
              <p:ext uri="{D42A27DB-BD31-4B8C-83A1-F6EECF244321}">
                <p14:modId xmlns:p14="http://schemas.microsoft.com/office/powerpoint/2010/main" val="3254784840"/>
              </p:ext>
            </p:extLst>
          </p:nvPr>
        </p:nvGraphicFramePr>
        <p:xfrm>
          <a:off x="838200" y="2686685"/>
          <a:ext cx="1491225" cy="1979615"/>
        </p:xfrm>
        <a:graphic>
          <a:graphicData uri="http://schemas.openxmlformats.org/drawingml/2006/table">
            <a:tbl>
              <a:tblPr firstRow="1" firstCol="1" bandRow="1">
                <a:tableStyleId>{5C22544A-7EE6-4342-B048-85BDC9FD1C3A}</a:tableStyleId>
              </a:tblPr>
              <a:tblGrid>
                <a:gridCol w="298245">
                  <a:extLst>
                    <a:ext uri="{9D8B030D-6E8A-4147-A177-3AD203B41FA5}">
                      <a16:colId xmlns:a16="http://schemas.microsoft.com/office/drawing/2014/main" val="3241340634"/>
                    </a:ext>
                  </a:extLst>
                </a:gridCol>
                <a:gridCol w="298245">
                  <a:extLst>
                    <a:ext uri="{9D8B030D-6E8A-4147-A177-3AD203B41FA5}">
                      <a16:colId xmlns:a16="http://schemas.microsoft.com/office/drawing/2014/main" val="252701731"/>
                    </a:ext>
                  </a:extLst>
                </a:gridCol>
                <a:gridCol w="298245">
                  <a:extLst>
                    <a:ext uri="{9D8B030D-6E8A-4147-A177-3AD203B41FA5}">
                      <a16:colId xmlns:a16="http://schemas.microsoft.com/office/drawing/2014/main" val="1559435548"/>
                    </a:ext>
                  </a:extLst>
                </a:gridCol>
                <a:gridCol w="298245">
                  <a:extLst>
                    <a:ext uri="{9D8B030D-6E8A-4147-A177-3AD203B41FA5}">
                      <a16:colId xmlns:a16="http://schemas.microsoft.com/office/drawing/2014/main" val="1025892251"/>
                    </a:ext>
                  </a:extLst>
                </a:gridCol>
                <a:gridCol w="298245">
                  <a:extLst>
                    <a:ext uri="{9D8B030D-6E8A-4147-A177-3AD203B41FA5}">
                      <a16:colId xmlns:a16="http://schemas.microsoft.com/office/drawing/2014/main" val="825758574"/>
                    </a:ext>
                  </a:extLst>
                </a:gridCol>
              </a:tblGrid>
              <a:tr h="239011">
                <a:tc>
                  <a:txBody>
                    <a:bodyPr/>
                    <a:lstStyle/>
                    <a:p>
                      <a:pPr>
                        <a:lnSpc>
                          <a:spcPct val="115000"/>
                        </a:lnSpc>
                      </a:pPr>
                      <a:endParaRPr lang="en-US" sz="24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b</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dirty="0">
                          <a:effectLst/>
                        </a:rPr>
                        <a:t>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400">
                          <a:effectLst/>
                        </a:rPr>
                        <a:t>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67088753"/>
                  </a:ext>
                </a:extLst>
              </a:tr>
              <a:tr h="239011">
                <a:tc>
                  <a:txBody>
                    <a:bodyPr/>
                    <a:lstStyle/>
                    <a:p>
                      <a:pPr marL="0" marR="0">
                        <a:lnSpc>
                          <a:spcPct val="115000"/>
                        </a:lnSpc>
                        <a:spcBef>
                          <a:spcPts val="0"/>
                        </a:spcBef>
                        <a:spcAft>
                          <a:spcPts val="0"/>
                        </a:spcAft>
                      </a:pPr>
                      <a:r>
                        <a:rPr lang="en-US" sz="2400">
                          <a:effectLst/>
                        </a:rPr>
                        <a:t>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06707493"/>
                  </a:ext>
                </a:extLst>
              </a:tr>
              <a:tr h="239011">
                <a:tc>
                  <a:txBody>
                    <a:bodyPr/>
                    <a:lstStyle/>
                    <a:p>
                      <a:pPr marL="0" marR="0">
                        <a:lnSpc>
                          <a:spcPct val="115000"/>
                        </a:lnSpc>
                        <a:spcBef>
                          <a:spcPts val="0"/>
                        </a:spcBef>
                        <a:spcAft>
                          <a:spcPts val="0"/>
                        </a:spcAft>
                      </a:pPr>
                      <a:r>
                        <a:rPr lang="en-US" sz="2400">
                          <a:effectLst/>
                        </a:rPr>
                        <a:t>b</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dirty="0">
                          <a:effectLst/>
                        </a:rPr>
                        <a:t>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43390787"/>
                  </a:ext>
                </a:extLst>
              </a:tr>
              <a:tr h="239011">
                <a:tc>
                  <a:txBody>
                    <a:bodyPr/>
                    <a:lstStyle/>
                    <a:p>
                      <a:pPr marL="0" marR="0">
                        <a:lnSpc>
                          <a:spcPct val="115000"/>
                        </a:lnSpc>
                        <a:spcBef>
                          <a:spcPts val="0"/>
                        </a:spcBef>
                        <a:spcAft>
                          <a:spcPts val="0"/>
                        </a:spcAft>
                      </a:pPr>
                      <a:r>
                        <a:rPr lang="en-US" sz="2400">
                          <a:effectLst/>
                        </a:rPr>
                        <a:t>c</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80011981"/>
                  </a:ext>
                </a:extLst>
              </a:tr>
              <a:tr h="239011">
                <a:tc>
                  <a:txBody>
                    <a:bodyPr/>
                    <a:lstStyle/>
                    <a:p>
                      <a:pPr marL="0" marR="0">
                        <a:lnSpc>
                          <a:spcPct val="115000"/>
                        </a:lnSpc>
                        <a:spcBef>
                          <a:spcPts val="0"/>
                        </a:spcBef>
                        <a:spcAft>
                          <a:spcPts val="0"/>
                        </a:spcAft>
                      </a:pPr>
                      <a:r>
                        <a:rPr lang="en-US" sz="2400">
                          <a:effectLst/>
                        </a:rPr>
                        <a:t>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400" dirty="0">
                          <a:effectLst/>
                        </a:rPr>
                        <a:t>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9199238"/>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8B486D-7983-B785-FE4B-B6565AFE63A6}"/>
                  </a:ext>
                </a:extLst>
              </p:cNvPr>
              <p:cNvSpPr txBox="1"/>
              <p:nvPr/>
            </p:nvSpPr>
            <p:spPr>
              <a:xfrm>
                <a:off x="639097" y="1664018"/>
                <a:ext cx="584595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ⅆ</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r>
                        <a:rPr lang="en-US" i="0">
                          <a:latin typeface="Cambria Math" panose="02040503050406030204" pitchFamily="18" charset="0"/>
                        </a:rPr>
                        <m:t>=</m:t>
                      </m:r>
                      <m:rad>
                        <m:radPr>
                          <m:degHide m:val="on"/>
                          <m:ctrlPr>
                            <a:rPr lang="en-US" i="1" smtClean="0">
                              <a:solidFill>
                                <a:srgbClr val="836967"/>
                              </a:solidFill>
                              <a:latin typeface="Cambria Math" panose="02040503050406030204" pitchFamily="18" charset="0"/>
                            </a:rPr>
                          </m:ctrlPr>
                        </m:radPr>
                        <m:deg/>
                        <m:e>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b="0" i="0"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b="0" i="1" smtClean="0">
                                          <a:latin typeface="Cambria Math" panose="02040503050406030204" pitchFamily="18" charset="0"/>
                                        </a:rPr>
                                        <m:t>2</m:t>
                                      </m:r>
                                    </m:sub>
                                  </m:sSub>
                                </m:e>
                              </m:d>
                            </m:e>
                            <m:sup>
                              <m:r>
                                <a:rPr lang="en-US" b="0" i="1" smtClean="0">
                                  <a:latin typeface="Cambria Math" panose="02040503050406030204" pitchFamily="18" charset="0"/>
                                </a:rPr>
                                <m:t>2</m:t>
                              </m:r>
                            </m:sup>
                          </m:sSup>
                          <m:r>
                            <a:rPr lang="en-US" b="0"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𝑛</m:t>
                                      </m:r>
                                    </m:sub>
                                  </m:sSub>
                                  <m:r>
                                    <a:rPr lang="en-US" b="0" i="0"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b="0" i="1" smtClean="0">
                                          <a:latin typeface="Cambria Math" panose="02040503050406030204" pitchFamily="18" charset="0"/>
                                        </a:rPr>
                                        <m:t>𝑛</m:t>
                                      </m:r>
                                    </m:sub>
                                  </m:sSub>
                                </m:e>
                              </m:d>
                            </m:e>
                            <m:sup>
                              <m:r>
                                <a:rPr lang="en-US" b="0" i="1" smtClean="0">
                                  <a:latin typeface="Cambria Math" panose="02040503050406030204" pitchFamily="18" charset="0"/>
                                </a:rPr>
                                <m:t>2</m:t>
                              </m:r>
                            </m:sup>
                          </m:sSup>
                        </m:e>
                      </m:rad>
                    </m:oMath>
                  </m:oMathPara>
                </a14:m>
                <a:endParaRPr lang="en-US" dirty="0"/>
              </a:p>
            </p:txBody>
          </p:sp>
        </mc:Choice>
        <mc:Fallback xmlns="">
          <p:sp>
            <p:nvSpPr>
              <p:cNvPr id="16" name="TextBox 15">
                <a:extLst>
                  <a:ext uri="{FF2B5EF4-FFF2-40B4-BE49-F238E27FC236}">
                    <a16:creationId xmlns:a16="http://schemas.microsoft.com/office/drawing/2014/main" id="{008B486D-7983-B785-FE4B-B6565AFE63A6}"/>
                  </a:ext>
                </a:extLst>
              </p:cNvPr>
              <p:cNvSpPr txBox="1">
                <a:spLocks noRot="1" noChangeAspect="1" noMove="1" noResize="1" noEditPoints="1" noAdjustHandles="1" noChangeArrowheads="1" noChangeShapeType="1" noTextEdit="1"/>
              </p:cNvSpPr>
              <p:nvPr/>
            </p:nvSpPr>
            <p:spPr>
              <a:xfrm>
                <a:off x="639097" y="1664018"/>
                <a:ext cx="5845959" cy="563680"/>
              </a:xfrm>
              <a:prstGeom prst="rect">
                <a:avLst/>
              </a:prstGeom>
              <a:blipFill>
                <a:blip r:embed="rId3"/>
                <a:stretch>
                  <a:fillRect b="-217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17A2587-FDE5-1186-E2C6-7E5B6A0DABBB}"/>
              </a:ext>
            </a:extLst>
          </p:cNvPr>
          <p:cNvSpPr txBox="1"/>
          <p:nvPr/>
        </p:nvSpPr>
        <p:spPr>
          <a:xfrm>
            <a:off x="2647631" y="2931310"/>
            <a:ext cx="5845959" cy="1739451"/>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distance between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 and b columns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 = (0, 1, 1, 1)</a:t>
            </a: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b = (1, 0, 0, 0)</a:t>
            </a: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d(a, b) = </a:t>
            </a:r>
            <a:r>
              <a:rPr lang="en-US" sz="2000" dirty="0">
                <a:effectLst/>
                <a:latin typeface="Arial" panose="020B060402020202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 (0-1)</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2000" dirty="0">
                <a:effectLst/>
                <a:latin typeface="Calibri" panose="020F0502020204030204" pitchFamily="34" charset="0"/>
                <a:ea typeface="Calibri" panose="020F0502020204030204" pitchFamily="34" charset="0"/>
                <a:cs typeface="Times New Roman" panose="02020603050405020304" pitchFamily="18" charset="0"/>
              </a:rPr>
              <a:t> + (1-0)</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2000" dirty="0">
                <a:effectLst/>
                <a:latin typeface="Calibri" panose="020F0502020204030204" pitchFamily="34" charset="0"/>
                <a:ea typeface="Calibri" panose="020F0502020204030204" pitchFamily="34" charset="0"/>
                <a:cs typeface="Times New Roman" panose="02020603050405020304" pitchFamily="18" charset="0"/>
              </a:rPr>
              <a:t> + (1-0)</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2000" dirty="0">
                <a:effectLst/>
                <a:latin typeface="Calibri" panose="020F0502020204030204" pitchFamily="34" charset="0"/>
                <a:ea typeface="Calibri" panose="020F0502020204030204" pitchFamily="34" charset="0"/>
                <a:cs typeface="Times New Roman" panose="02020603050405020304" pitchFamily="18" charset="0"/>
              </a:rPr>
              <a:t> + (1-0)</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2000" dirty="0">
                <a:effectLst/>
                <a:latin typeface="Calibri" panose="020F0502020204030204" pitchFamily="34" charset="0"/>
                <a:ea typeface="Calibri" panose="020F0502020204030204" pitchFamily="34" charset="0"/>
                <a:cs typeface="Times New Roman" panose="02020603050405020304" pitchFamily="18" charset="0"/>
              </a:rPr>
              <a:t>] = </a:t>
            </a:r>
            <a:r>
              <a:rPr lang="en-US" sz="2000" dirty="0">
                <a:effectLst/>
                <a:latin typeface="Arial" panose="020B060402020202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4 =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2</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graphicFrame>
        <p:nvGraphicFramePr>
          <p:cNvPr id="20" name="Table 19">
            <a:extLst>
              <a:ext uri="{FF2B5EF4-FFF2-40B4-BE49-F238E27FC236}">
                <a16:creationId xmlns:a16="http://schemas.microsoft.com/office/drawing/2014/main" id="{CFCC343D-5CC9-F563-2487-B61793CBA3F6}"/>
              </a:ext>
            </a:extLst>
          </p:cNvPr>
          <p:cNvGraphicFramePr>
            <a:graphicFrameLocks noGrp="1"/>
          </p:cNvGraphicFramePr>
          <p:nvPr>
            <p:extLst>
              <p:ext uri="{D42A27DB-BD31-4B8C-83A1-F6EECF244321}">
                <p14:modId xmlns:p14="http://schemas.microsoft.com/office/powerpoint/2010/main" val="3677062669"/>
              </p:ext>
            </p:extLst>
          </p:nvPr>
        </p:nvGraphicFramePr>
        <p:xfrm>
          <a:off x="8763295" y="2716338"/>
          <a:ext cx="2856047" cy="1187704"/>
        </p:xfrm>
        <a:graphic>
          <a:graphicData uri="http://schemas.openxmlformats.org/drawingml/2006/table">
            <a:tbl>
              <a:tblPr firstRow="1" firstCol="1" bandRow="1">
                <a:tableStyleId>{5C22544A-7EE6-4342-B048-85BDC9FD1C3A}</a:tableStyleId>
              </a:tblPr>
              <a:tblGrid>
                <a:gridCol w="429671">
                  <a:extLst>
                    <a:ext uri="{9D8B030D-6E8A-4147-A177-3AD203B41FA5}">
                      <a16:colId xmlns:a16="http://schemas.microsoft.com/office/drawing/2014/main" val="2010156210"/>
                    </a:ext>
                  </a:extLst>
                </a:gridCol>
                <a:gridCol w="808792">
                  <a:extLst>
                    <a:ext uri="{9D8B030D-6E8A-4147-A177-3AD203B41FA5}">
                      <a16:colId xmlns:a16="http://schemas.microsoft.com/office/drawing/2014/main" val="698322015"/>
                    </a:ext>
                  </a:extLst>
                </a:gridCol>
                <a:gridCol w="808792">
                  <a:extLst>
                    <a:ext uri="{9D8B030D-6E8A-4147-A177-3AD203B41FA5}">
                      <a16:colId xmlns:a16="http://schemas.microsoft.com/office/drawing/2014/main" val="3153941541"/>
                    </a:ext>
                  </a:extLst>
                </a:gridCol>
                <a:gridCol w="808792">
                  <a:extLst>
                    <a:ext uri="{9D8B030D-6E8A-4147-A177-3AD203B41FA5}">
                      <a16:colId xmlns:a16="http://schemas.microsoft.com/office/drawing/2014/main" val="2596729056"/>
                    </a:ext>
                  </a:extLst>
                </a:gridCol>
              </a:tblGrid>
              <a:tr h="182880">
                <a:tc>
                  <a:txBody>
                    <a:bodyPr/>
                    <a:lstStyle/>
                    <a:p>
                      <a:pPr>
                        <a:lnSpc>
                          <a:spcPct val="115000"/>
                        </a:lnSpc>
                      </a:pPr>
                      <a:endParaRPr lang="en-US" sz="1800">
                        <a:effectLst/>
                        <a:latin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rPr>
                        <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110887"/>
                  </a:ext>
                </a:extLst>
              </a:tr>
              <a:tr h="182880">
                <a:tc>
                  <a:txBody>
                    <a:bodyPr/>
                    <a:lstStyle/>
                    <a:p>
                      <a:pPr marL="0" marR="0" algn="ctr">
                        <a:lnSpc>
                          <a:spcPct val="115000"/>
                        </a:lnSpc>
                        <a:spcBef>
                          <a:spcPts val="0"/>
                        </a:spcBef>
                        <a:spcAft>
                          <a:spcPts val="0"/>
                        </a:spcAft>
                      </a:pPr>
                      <a:r>
                        <a:rPr lang="en-US" sz="1800">
                          <a:effectLst/>
                        </a:rPr>
                        <a:t>b</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2755932"/>
                  </a:ext>
                </a:extLst>
              </a:tr>
              <a:tr h="182880">
                <a:tc>
                  <a:txBody>
                    <a:bodyPr/>
                    <a:lstStyle/>
                    <a:p>
                      <a:pPr marL="0" marR="0" algn="ctr">
                        <a:lnSpc>
                          <a:spcPct val="115000"/>
                        </a:lnSpc>
                        <a:spcBef>
                          <a:spcPts val="0"/>
                        </a:spcBef>
                        <a:spcAft>
                          <a:spcPts val="0"/>
                        </a:spcAft>
                      </a:pPr>
                      <a:r>
                        <a:rPr lang="en-US" sz="1800">
                          <a:effectLst/>
                        </a:rPr>
                        <a:t>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1.732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51396977"/>
                  </a:ext>
                </a:extLst>
              </a:tr>
              <a:tr h="182880">
                <a:tc>
                  <a:txBody>
                    <a:bodyPr/>
                    <a:lstStyle/>
                    <a:p>
                      <a:pPr marL="0" marR="0" algn="ctr">
                        <a:lnSpc>
                          <a:spcPct val="115000"/>
                        </a:lnSpc>
                        <a:spcBef>
                          <a:spcPts val="0"/>
                        </a:spcBef>
                        <a:spcAft>
                          <a:spcPts val="0"/>
                        </a:spcAft>
                      </a:pPr>
                      <a:r>
                        <a:rPr lang="en-US" sz="1800">
                          <a:effectLst/>
                        </a:rPr>
                        <a:t>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1.414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1.414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1.732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53423350"/>
                  </a:ext>
                </a:extLst>
              </a:tr>
            </a:tbl>
          </a:graphicData>
        </a:graphic>
      </p:graphicFrame>
      <p:sp>
        <p:nvSpPr>
          <p:cNvPr id="22" name="TextBox 21">
            <a:extLst>
              <a:ext uri="{FF2B5EF4-FFF2-40B4-BE49-F238E27FC236}">
                <a16:creationId xmlns:a16="http://schemas.microsoft.com/office/drawing/2014/main" id="{00F4359C-4769-F614-9264-F58978A1A8EA}"/>
              </a:ext>
            </a:extLst>
          </p:cNvPr>
          <p:cNvSpPr txBox="1"/>
          <p:nvPr/>
        </p:nvSpPr>
        <p:spPr>
          <a:xfrm>
            <a:off x="2647631" y="4504647"/>
            <a:ext cx="6115664" cy="1739451"/>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distance between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 a and b rows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 = (0, 1, 1, 1)</a:t>
            </a: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b = (1, 0, 0, 1)</a:t>
            </a: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d(a, b) = </a:t>
            </a:r>
            <a:r>
              <a:rPr lang="en-US" sz="2000" dirty="0">
                <a:effectLst/>
                <a:latin typeface="Arial" panose="020B060402020202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 (0-1)</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2000" dirty="0">
                <a:effectLst/>
                <a:latin typeface="Calibri" panose="020F0502020204030204" pitchFamily="34" charset="0"/>
                <a:ea typeface="Calibri" panose="020F0502020204030204" pitchFamily="34" charset="0"/>
                <a:cs typeface="Times New Roman" panose="02020603050405020304" pitchFamily="18" charset="0"/>
              </a:rPr>
              <a:t> + (1-0)</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2000" dirty="0">
                <a:effectLst/>
                <a:latin typeface="Calibri" panose="020F0502020204030204" pitchFamily="34" charset="0"/>
                <a:ea typeface="Calibri" panose="020F0502020204030204" pitchFamily="34" charset="0"/>
                <a:cs typeface="Times New Roman" panose="02020603050405020304" pitchFamily="18" charset="0"/>
              </a:rPr>
              <a:t> + (1-0)</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2000" dirty="0">
                <a:effectLst/>
                <a:latin typeface="Calibri" panose="020F0502020204030204" pitchFamily="34" charset="0"/>
                <a:ea typeface="Calibri" panose="020F0502020204030204" pitchFamily="34" charset="0"/>
                <a:cs typeface="Times New Roman" panose="02020603050405020304" pitchFamily="18" charset="0"/>
              </a:rPr>
              <a:t> + (1-1)</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2000" dirty="0">
                <a:effectLst/>
                <a:latin typeface="Calibri" panose="020F0502020204030204" pitchFamily="34" charset="0"/>
                <a:ea typeface="Calibri" panose="020F0502020204030204" pitchFamily="34" charset="0"/>
                <a:cs typeface="Times New Roman" panose="02020603050405020304" pitchFamily="18" charset="0"/>
              </a:rPr>
              <a:t>] = </a:t>
            </a:r>
            <a:r>
              <a:rPr lang="en-US" sz="2000" dirty="0">
                <a:effectLst/>
                <a:latin typeface="Arial" panose="020B060402020202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3 =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1.732</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graphicFrame>
        <p:nvGraphicFramePr>
          <p:cNvPr id="25" name="Table 24">
            <a:extLst>
              <a:ext uri="{FF2B5EF4-FFF2-40B4-BE49-F238E27FC236}">
                <a16:creationId xmlns:a16="http://schemas.microsoft.com/office/drawing/2014/main" id="{2473FBD8-A0EE-C0ED-FB21-BF44A604AC0D}"/>
              </a:ext>
            </a:extLst>
          </p:cNvPr>
          <p:cNvGraphicFramePr>
            <a:graphicFrameLocks noGrp="1"/>
          </p:cNvGraphicFramePr>
          <p:nvPr>
            <p:extLst>
              <p:ext uri="{D42A27DB-BD31-4B8C-83A1-F6EECF244321}">
                <p14:modId xmlns:p14="http://schemas.microsoft.com/office/powerpoint/2010/main" val="4185938333"/>
              </p:ext>
            </p:extLst>
          </p:nvPr>
        </p:nvGraphicFramePr>
        <p:xfrm>
          <a:off x="8811796" y="4455939"/>
          <a:ext cx="2856048" cy="1187704"/>
        </p:xfrm>
        <a:graphic>
          <a:graphicData uri="http://schemas.openxmlformats.org/drawingml/2006/table">
            <a:tbl>
              <a:tblPr firstRow="1" firstCol="1" bandRow="1">
                <a:tableStyleId>{5C22544A-7EE6-4342-B048-85BDC9FD1C3A}</a:tableStyleId>
              </a:tblPr>
              <a:tblGrid>
                <a:gridCol w="572481">
                  <a:extLst>
                    <a:ext uri="{9D8B030D-6E8A-4147-A177-3AD203B41FA5}">
                      <a16:colId xmlns:a16="http://schemas.microsoft.com/office/drawing/2014/main" val="1689284190"/>
                    </a:ext>
                  </a:extLst>
                </a:gridCol>
                <a:gridCol w="761189">
                  <a:extLst>
                    <a:ext uri="{9D8B030D-6E8A-4147-A177-3AD203B41FA5}">
                      <a16:colId xmlns:a16="http://schemas.microsoft.com/office/drawing/2014/main" val="4084300188"/>
                    </a:ext>
                  </a:extLst>
                </a:gridCol>
                <a:gridCol w="761189">
                  <a:extLst>
                    <a:ext uri="{9D8B030D-6E8A-4147-A177-3AD203B41FA5}">
                      <a16:colId xmlns:a16="http://schemas.microsoft.com/office/drawing/2014/main" val="3200464138"/>
                    </a:ext>
                  </a:extLst>
                </a:gridCol>
                <a:gridCol w="761189">
                  <a:extLst>
                    <a:ext uri="{9D8B030D-6E8A-4147-A177-3AD203B41FA5}">
                      <a16:colId xmlns:a16="http://schemas.microsoft.com/office/drawing/2014/main" val="2115243674"/>
                    </a:ext>
                  </a:extLst>
                </a:gridCol>
              </a:tblGrid>
              <a:tr h="182880">
                <a:tc>
                  <a:txBody>
                    <a:bodyPr/>
                    <a:lstStyle/>
                    <a:p>
                      <a:pPr>
                        <a:lnSpc>
                          <a:spcPct val="115000"/>
                        </a:lnSpc>
                      </a:pPr>
                      <a:endParaRPr lang="en-US" sz="1800">
                        <a:effectLst/>
                        <a:latin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rPr>
                        <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b</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77320929"/>
                  </a:ext>
                </a:extLst>
              </a:tr>
              <a:tr h="182880">
                <a:tc>
                  <a:txBody>
                    <a:bodyPr/>
                    <a:lstStyle/>
                    <a:p>
                      <a:pPr marL="0" marR="0" algn="ctr">
                        <a:lnSpc>
                          <a:spcPct val="115000"/>
                        </a:lnSpc>
                        <a:spcBef>
                          <a:spcPts val="0"/>
                        </a:spcBef>
                        <a:spcAft>
                          <a:spcPts val="0"/>
                        </a:spcAft>
                      </a:pPr>
                      <a:r>
                        <a:rPr lang="en-US" sz="1800">
                          <a:effectLst/>
                        </a:rPr>
                        <a:t>b</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rPr>
                        <a:t>1.732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25297524"/>
                  </a:ext>
                </a:extLst>
              </a:tr>
              <a:tr h="182880">
                <a:tc>
                  <a:txBody>
                    <a:bodyPr/>
                    <a:lstStyle/>
                    <a:p>
                      <a:pPr marL="0" marR="0" algn="ctr">
                        <a:lnSpc>
                          <a:spcPct val="115000"/>
                        </a:lnSpc>
                        <a:spcBef>
                          <a:spcPts val="0"/>
                        </a:spcBef>
                        <a:spcAft>
                          <a:spcPts val="0"/>
                        </a:spcAft>
                      </a:pPr>
                      <a:r>
                        <a:rPr lang="en-US" sz="1800">
                          <a:effectLst/>
                        </a:rPr>
                        <a:t>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1.732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88366450"/>
                  </a:ext>
                </a:extLst>
              </a:tr>
              <a:tr h="182880">
                <a:tc>
                  <a:txBody>
                    <a:bodyPr/>
                    <a:lstStyle/>
                    <a:p>
                      <a:pPr marL="0" marR="0" algn="ctr">
                        <a:lnSpc>
                          <a:spcPct val="115000"/>
                        </a:lnSpc>
                        <a:spcBef>
                          <a:spcPts val="0"/>
                        </a:spcBef>
                        <a:spcAft>
                          <a:spcPts val="0"/>
                        </a:spcAft>
                      </a:pPr>
                      <a:r>
                        <a:rPr lang="en-US" sz="1800">
                          <a:effectLst/>
                        </a:rPr>
                        <a:t>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1.732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1.414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1.414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9437342"/>
                  </a:ext>
                </a:extLst>
              </a:tr>
            </a:tbl>
          </a:graphicData>
        </a:graphic>
      </p:graphicFrame>
      <p:sp>
        <p:nvSpPr>
          <p:cNvPr id="26" name="Rectangle 25">
            <a:extLst>
              <a:ext uri="{FF2B5EF4-FFF2-40B4-BE49-F238E27FC236}">
                <a16:creationId xmlns:a16="http://schemas.microsoft.com/office/drawing/2014/main" id="{B7046E62-CE41-B61E-9615-2D2D474177B6}"/>
              </a:ext>
            </a:extLst>
          </p:cNvPr>
          <p:cNvSpPr/>
          <p:nvPr/>
        </p:nvSpPr>
        <p:spPr>
          <a:xfrm>
            <a:off x="1101213" y="2526890"/>
            <a:ext cx="678426" cy="23188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30E82D-2CA3-3DA9-0456-A5712F3B68BD}"/>
              </a:ext>
            </a:extLst>
          </p:cNvPr>
          <p:cNvSpPr/>
          <p:nvPr/>
        </p:nvSpPr>
        <p:spPr>
          <a:xfrm>
            <a:off x="707923" y="3087329"/>
            <a:ext cx="1789471" cy="7796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46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xit" presetSubtype="4" fill="hold" grpId="1" nodeType="withEffect">
                                  <p:stCondLst>
                                    <p:cond delay="0"/>
                                  </p:stCondLst>
                                  <p:childTnLst>
                                    <p:animEffect transition="out" filter="wipe(down)">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6" grpId="0" animBg="1"/>
      <p:bldP spid="26" grpId="1" animBg="1"/>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5EA2-2F61-D7AE-A3D0-E9B4FEEE0711}"/>
              </a:ext>
            </a:extLst>
          </p:cNvPr>
          <p:cNvSpPr>
            <a:spLocks noGrp="1"/>
          </p:cNvSpPr>
          <p:nvPr>
            <p:ph type="title"/>
          </p:nvPr>
        </p:nvSpPr>
        <p:spPr/>
        <p:txBody>
          <a:bodyPr/>
          <a:lstStyle/>
          <a:p>
            <a:r>
              <a:rPr lang="en-US" dirty="0"/>
              <a:t>Perplexed?</a:t>
            </a:r>
          </a:p>
        </p:txBody>
      </p:sp>
      <p:sp>
        <p:nvSpPr>
          <p:cNvPr id="3" name="Content Placeholder 2">
            <a:extLst>
              <a:ext uri="{FF2B5EF4-FFF2-40B4-BE49-F238E27FC236}">
                <a16:creationId xmlns:a16="http://schemas.microsoft.com/office/drawing/2014/main" id="{91CF4490-FD1C-B256-F8D7-778A9FE96B99}"/>
              </a:ext>
            </a:extLst>
          </p:cNvPr>
          <p:cNvSpPr>
            <a:spLocks noGrp="1"/>
          </p:cNvSpPr>
          <p:nvPr>
            <p:ph sz="quarter" idx="11"/>
          </p:nvPr>
        </p:nvSpPr>
        <p:spPr/>
        <p:txBody>
          <a:bodyPr>
            <a:normAutofit/>
          </a:bodyPr>
          <a:lstStyle/>
          <a:p>
            <a:r>
              <a:rPr lang="en-US" dirty="0"/>
              <a:t>Perplexity: </a:t>
            </a:r>
            <a:r>
              <a:rPr lang="en-US" b="0" i="0" dirty="0">
                <a:solidFill>
                  <a:srgbClr val="292929"/>
                </a:solidFill>
                <a:effectLst/>
                <a:latin typeface="source-serif-pro"/>
              </a:rPr>
              <a:t>A perplexity target number of neighbors for each x</a:t>
            </a:r>
            <a:r>
              <a:rPr lang="en-US" b="0" i="0" baseline="-25000" dirty="0">
                <a:solidFill>
                  <a:srgbClr val="292929"/>
                </a:solidFill>
                <a:effectLst/>
                <a:latin typeface="source-serif-pro"/>
              </a:rPr>
              <a:t>i</a:t>
            </a:r>
          </a:p>
          <a:p>
            <a:pPr lvl="1"/>
            <a:r>
              <a:rPr lang="en-US" dirty="0">
                <a:solidFill>
                  <a:srgbClr val="292929"/>
                </a:solidFill>
                <a:latin typeface="source-serif-pro"/>
              </a:rPr>
              <a:t>Not the number of clusters, rather cluster size</a:t>
            </a:r>
            <a:endParaRPr lang="en-US" b="0" i="0" dirty="0">
              <a:solidFill>
                <a:srgbClr val="292929"/>
              </a:solidFill>
              <a:effectLst/>
              <a:latin typeface="source-serif-pro"/>
            </a:endParaRPr>
          </a:p>
          <a:p>
            <a:r>
              <a:rPr lang="en-US" b="0" i="0" dirty="0">
                <a:solidFill>
                  <a:srgbClr val="292929"/>
                </a:solidFill>
                <a:effectLst/>
                <a:latin typeface="source-serif-pro"/>
              </a:rPr>
              <a:t>Typical values between 5 and 50</a:t>
            </a:r>
          </a:p>
          <a:p>
            <a:r>
              <a:rPr lang="en-US" dirty="0">
                <a:solidFill>
                  <a:srgbClr val="292929"/>
                </a:solidFill>
                <a:latin typeface="source-serif-pro"/>
              </a:rPr>
              <a:t>Cannot be greater than your sample size!!</a:t>
            </a:r>
            <a:endParaRPr lang="en-US" b="0" i="0" dirty="0">
              <a:solidFill>
                <a:srgbClr val="292929"/>
              </a:solidFill>
              <a:effectLst/>
              <a:latin typeface="source-serif-pro"/>
            </a:endParaRPr>
          </a:p>
          <a:p>
            <a:r>
              <a:rPr lang="en-US" dirty="0">
                <a:solidFill>
                  <a:srgbClr val="292929"/>
                </a:solidFill>
                <a:latin typeface="source-serif-pro"/>
              </a:rPr>
              <a:t>SNE is robust to changes in perplexity, meaning your choice is probably not </a:t>
            </a:r>
            <a:r>
              <a:rPr lang="en-US" i="1" dirty="0">
                <a:solidFill>
                  <a:srgbClr val="292929"/>
                </a:solidFill>
                <a:latin typeface="source-serif-pro"/>
              </a:rPr>
              <a:t>too</a:t>
            </a:r>
            <a:r>
              <a:rPr lang="en-US" dirty="0">
                <a:solidFill>
                  <a:srgbClr val="292929"/>
                </a:solidFill>
                <a:latin typeface="source-serif-pro"/>
              </a:rPr>
              <a:t> wrong</a:t>
            </a:r>
            <a:endParaRPr lang="en-US" b="0" i="0" dirty="0">
              <a:solidFill>
                <a:srgbClr val="292929"/>
              </a:solidFill>
              <a:effectLst/>
              <a:latin typeface="source-serif-pro"/>
            </a:endParaRPr>
          </a:p>
          <a:p>
            <a:endParaRPr lang="en-US" dirty="0"/>
          </a:p>
        </p:txBody>
      </p:sp>
      <p:pic>
        <p:nvPicPr>
          <p:cNvPr id="5122" name="Picture 2">
            <a:extLst>
              <a:ext uri="{FF2B5EF4-FFF2-40B4-BE49-F238E27FC236}">
                <a16:creationId xmlns:a16="http://schemas.microsoft.com/office/drawing/2014/main" id="{9A1F5CB3-02D1-25B9-59AB-7D51DCCE0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875" y="3800075"/>
            <a:ext cx="4041059" cy="7984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2EF467-03AB-ED63-2A27-042F75C08CCF}"/>
              </a:ext>
            </a:extLst>
          </p:cNvPr>
          <p:cNvSpPr txBox="1"/>
          <p:nvPr/>
        </p:nvSpPr>
        <p:spPr>
          <a:xfrm>
            <a:off x="9021994" y="3311464"/>
            <a:ext cx="2628150" cy="646331"/>
          </a:xfrm>
          <a:prstGeom prst="rect">
            <a:avLst/>
          </a:prstGeom>
          <a:noFill/>
        </p:spPr>
        <p:txBody>
          <a:bodyPr wrap="square" rtlCol="0">
            <a:spAutoFit/>
          </a:bodyPr>
          <a:lstStyle/>
          <a:p>
            <a:r>
              <a:rPr lang="en-US" dirty="0"/>
              <a:t>Shannon entropy/</a:t>
            </a:r>
          </a:p>
          <a:p>
            <a:r>
              <a:rPr lang="en-US" dirty="0"/>
              <a:t>Amount of “surprise”</a:t>
            </a:r>
          </a:p>
        </p:txBody>
      </p:sp>
      <p:pic>
        <p:nvPicPr>
          <p:cNvPr id="6" name="Picture 5">
            <a:extLst>
              <a:ext uri="{FF2B5EF4-FFF2-40B4-BE49-F238E27FC236}">
                <a16:creationId xmlns:a16="http://schemas.microsoft.com/office/drawing/2014/main" id="{F4B770C1-49A1-92E2-48C1-9B77DC4B0D20}"/>
              </a:ext>
            </a:extLst>
          </p:cNvPr>
          <p:cNvPicPr>
            <a:picLocks noChangeAspect="1"/>
          </p:cNvPicPr>
          <p:nvPr/>
        </p:nvPicPr>
        <p:blipFill>
          <a:blip r:embed="rId3"/>
          <a:stretch>
            <a:fillRect/>
          </a:stretch>
        </p:blipFill>
        <p:spPr>
          <a:xfrm>
            <a:off x="6260011" y="709116"/>
            <a:ext cx="5523966" cy="1140819"/>
          </a:xfrm>
          <a:prstGeom prst="rect">
            <a:avLst/>
          </a:prstGeom>
        </p:spPr>
      </p:pic>
    </p:spTree>
    <p:extLst>
      <p:ext uri="{BB962C8B-B14F-4D97-AF65-F5344CB8AC3E}">
        <p14:creationId xmlns:p14="http://schemas.microsoft.com/office/powerpoint/2010/main" val="57421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B9AFC-DD2F-D8ED-6A94-5C446BCC191E}"/>
              </a:ext>
            </a:extLst>
          </p:cNvPr>
          <p:cNvSpPr>
            <a:spLocks noGrp="1"/>
          </p:cNvSpPr>
          <p:nvPr>
            <p:ph type="title"/>
          </p:nvPr>
        </p:nvSpPr>
        <p:spPr/>
        <p:txBody>
          <a:bodyPr/>
          <a:lstStyle/>
          <a:p>
            <a:r>
              <a:rPr lang="en-US" dirty="0"/>
              <a:t>Impact of perplexity choice</a:t>
            </a:r>
          </a:p>
        </p:txBody>
      </p:sp>
      <p:sp>
        <p:nvSpPr>
          <p:cNvPr id="8" name="Picture Placeholder 7">
            <a:extLst>
              <a:ext uri="{FF2B5EF4-FFF2-40B4-BE49-F238E27FC236}">
                <a16:creationId xmlns:a16="http://schemas.microsoft.com/office/drawing/2014/main" id="{9C840550-F810-EDD7-6F12-F8536FB819BB}"/>
              </a:ext>
            </a:extLst>
          </p:cNvPr>
          <p:cNvSpPr>
            <a:spLocks noGrp="1"/>
          </p:cNvSpPr>
          <p:nvPr>
            <p:ph type="pic" sz="quarter" idx="12"/>
          </p:nvPr>
        </p:nvSpPr>
        <p:spPr/>
      </p:sp>
      <p:pic>
        <p:nvPicPr>
          <p:cNvPr id="5" name="Picture 4">
            <a:extLst>
              <a:ext uri="{FF2B5EF4-FFF2-40B4-BE49-F238E27FC236}">
                <a16:creationId xmlns:a16="http://schemas.microsoft.com/office/drawing/2014/main" id="{6A886FA4-2A90-3326-CC45-E46B82AB5323}"/>
              </a:ext>
            </a:extLst>
          </p:cNvPr>
          <p:cNvPicPr>
            <a:picLocks noChangeAspect="1"/>
          </p:cNvPicPr>
          <p:nvPr/>
        </p:nvPicPr>
        <p:blipFill>
          <a:blip r:embed="rId2"/>
          <a:stretch>
            <a:fillRect/>
          </a:stretch>
        </p:blipFill>
        <p:spPr>
          <a:xfrm>
            <a:off x="132009" y="1279525"/>
            <a:ext cx="11927982" cy="2710426"/>
          </a:xfrm>
          <a:prstGeom prst="rect">
            <a:avLst/>
          </a:prstGeom>
        </p:spPr>
      </p:pic>
      <p:sp>
        <p:nvSpPr>
          <p:cNvPr id="7" name="TextBox 6">
            <a:extLst>
              <a:ext uri="{FF2B5EF4-FFF2-40B4-BE49-F238E27FC236}">
                <a16:creationId xmlns:a16="http://schemas.microsoft.com/office/drawing/2014/main" id="{7F682A05-04A6-A88C-1801-678FC09BF4C5}"/>
              </a:ext>
            </a:extLst>
          </p:cNvPr>
          <p:cNvSpPr txBox="1"/>
          <p:nvPr/>
        </p:nvSpPr>
        <p:spPr>
          <a:xfrm>
            <a:off x="233189" y="5431911"/>
            <a:ext cx="6096000" cy="307777"/>
          </a:xfrm>
          <a:prstGeom prst="rect">
            <a:avLst/>
          </a:prstGeom>
          <a:noFill/>
        </p:spPr>
        <p:txBody>
          <a:bodyPr wrap="square">
            <a:spAutoFit/>
          </a:bodyPr>
          <a:lstStyle/>
          <a:p>
            <a:r>
              <a:rPr lang="en-US" sz="1400" dirty="0"/>
              <a:t>https://distill.pub/2016/misread-tsne/</a:t>
            </a:r>
          </a:p>
        </p:txBody>
      </p:sp>
      <p:sp>
        <p:nvSpPr>
          <p:cNvPr id="10" name="TextBox 9">
            <a:extLst>
              <a:ext uri="{FF2B5EF4-FFF2-40B4-BE49-F238E27FC236}">
                <a16:creationId xmlns:a16="http://schemas.microsoft.com/office/drawing/2014/main" id="{4ABBD84C-CE6B-8B9B-6FCB-131AAC011481}"/>
              </a:ext>
            </a:extLst>
          </p:cNvPr>
          <p:cNvSpPr txBox="1"/>
          <p:nvPr/>
        </p:nvSpPr>
        <p:spPr>
          <a:xfrm>
            <a:off x="3003954" y="3926821"/>
            <a:ext cx="6096000" cy="1569660"/>
          </a:xfrm>
          <a:prstGeom prst="rect">
            <a:avLst/>
          </a:prstGeom>
          <a:noFill/>
        </p:spPr>
        <p:txBody>
          <a:bodyPr wrap="square">
            <a:spAutoFit/>
          </a:bodyPr>
          <a:lstStyle/>
          <a:p>
            <a:r>
              <a:rPr lang="en-US" sz="2400" dirty="0"/>
              <a:t>How to choose perplexity?</a:t>
            </a:r>
          </a:p>
          <a:p>
            <a:pPr marL="514350" indent="-514350">
              <a:buFont typeface="+mj-lt"/>
              <a:buAutoNum type="arabicPeriod"/>
            </a:pPr>
            <a:r>
              <a:rPr lang="en-US" sz="2400" dirty="0"/>
              <a:t>Trial and Error</a:t>
            </a:r>
          </a:p>
          <a:p>
            <a:pPr marL="514350" indent="-514350">
              <a:buFont typeface="+mj-lt"/>
              <a:buAutoNum type="arabicPeriod"/>
            </a:pPr>
            <a:r>
              <a:rPr lang="en-US" sz="2400" dirty="0"/>
              <a:t>KNN rule of thumb – optimal K ~ sqrt(N)</a:t>
            </a:r>
          </a:p>
          <a:p>
            <a:pPr marL="514350" indent="-514350">
              <a:buFont typeface="+mj-lt"/>
              <a:buAutoNum type="arabicPeriod"/>
            </a:pPr>
            <a:r>
              <a:rPr lang="en-US" sz="2400" dirty="0"/>
              <a:t>30 seems to work well a lot</a:t>
            </a:r>
          </a:p>
        </p:txBody>
      </p:sp>
      <p:sp>
        <p:nvSpPr>
          <p:cNvPr id="11" name="TextBox 10">
            <a:extLst>
              <a:ext uri="{FF2B5EF4-FFF2-40B4-BE49-F238E27FC236}">
                <a16:creationId xmlns:a16="http://schemas.microsoft.com/office/drawing/2014/main" id="{88D0E5C4-7133-6BDE-DECB-F655AD313E3B}"/>
              </a:ext>
            </a:extLst>
          </p:cNvPr>
          <p:cNvSpPr txBox="1"/>
          <p:nvPr/>
        </p:nvSpPr>
        <p:spPr>
          <a:xfrm>
            <a:off x="233189" y="5652571"/>
            <a:ext cx="11552903" cy="307777"/>
          </a:xfrm>
          <a:prstGeom prst="rect">
            <a:avLst/>
          </a:prstGeom>
          <a:noFill/>
        </p:spPr>
        <p:txBody>
          <a:bodyPr wrap="square">
            <a:spAutoFit/>
          </a:bodyPr>
          <a:lstStyle/>
          <a:p>
            <a:r>
              <a:rPr lang="en-US" sz="1400" dirty="0"/>
              <a:t>https://towardsdatascience.com/how-to-tune-hyperparameters-of-tsne-7c0596a18868</a:t>
            </a:r>
          </a:p>
        </p:txBody>
      </p:sp>
    </p:spTree>
    <p:extLst>
      <p:ext uri="{BB962C8B-B14F-4D97-AF65-F5344CB8AC3E}">
        <p14:creationId xmlns:p14="http://schemas.microsoft.com/office/powerpoint/2010/main" val="3277906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97B6-6158-C219-FF9E-C5D6DEB8CBBE}"/>
              </a:ext>
            </a:extLst>
          </p:cNvPr>
          <p:cNvSpPr>
            <a:spLocks noGrp="1"/>
          </p:cNvSpPr>
          <p:nvPr>
            <p:ph type="title"/>
          </p:nvPr>
        </p:nvSpPr>
        <p:spPr/>
        <p:txBody>
          <a:bodyPr/>
          <a:lstStyle/>
          <a:p>
            <a:r>
              <a:rPr lang="en-US" dirty="0"/>
              <a:t>t-SNE: Stochastic Process &amp; t-distribution</a:t>
            </a:r>
          </a:p>
        </p:txBody>
      </p:sp>
      <p:sp>
        <p:nvSpPr>
          <p:cNvPr id="3" name="Content Placeholder 2">
            <a:extLst>
              <a:ext uri="{FF2B5EF4-FFF2-40B4-BE49-F238E27FC236}">
                <a16:creationId xmlns:a16="http://schemas.microsoft.com/office/drawing/2014/main" id="{56E9E831-D96D-8CF8-5260-0D489231F411}"/>
              </a:ext>
            </a:extLst>
          </p:cNvPr>
          <p:cNvSpPr>
            <a:spLocks noGrp="1"/>
          </p:cNvSpPr>
          <p:nvPr>
            <p:ph idx="1"/>
          </p:nvPr>
        </p:nvSpPr>
        <p:spPr/>
        <p:txBody>
          <a:bodyPr/>
          <a:lstStyle/>
          <a:p>
            <a:r>
              <a:rPr lang="en-US" dirty="0"/>
              <a:t>High-D space used Normal distribution but </a:t>
            </a:r>
          </a:p>
          <a:p>
            <a:pPr lvl="1"/>
            <a:r>
              <a:rPr lang="en-US" dirty="0"/>
              <a:t>that leads to crowding </a:t>
            </a:r>
          </a:p>
          <a:p>
            <a:pPr lvl="1"/>
            <a:r>
              <a:rPr lang="en-US" dirty="0"/>
              <a:t>Low-D space uses the t-distribution with 1 degree of freedom</a:t>
            </a:r>
          </a:p>
          <a:p>
            <a:r>
              <a:rPr lang="en-US" dirty="0"/>
              <a:t>Optimizing the match between the low and high dimensional space the </a:t>
            </a:r>
            <a:r>
              <a:rPr lang="en-US" dirty="0" err="1"/>
              <a:t>Kullback-Leibler</a:t>
            </a:r>
            <a:r>
              <a:rPr lang="en-US" dirty="0"/>
              <a:t> divergence (minimizes difference between the two)</a:t>
            </a:r>
          </a:p>
        </p:txBody>
      </p:sp>
      <p:pic>
        <p:nvPicPr>
          <p:cNvPr id="9" name="Picture 8">
            <a:extLst>
              <a:ext uri="{FF2B5EF4-FFF2-40B4-BE49-F238E27FC236}">
                <a16:creationId xmlns:a16="http://schemas.microsoft.com/office/drawing/2014/main" id="{F9C64B23-0FD2-D11F-F58E-ADC0C26DF8B2}"/>
              </a:ext>
            </a:extLst>
          </p:cNvPr>
          <p:cNvPicPr>
            <a:picLocks noChangeAspect="1"/>
          </p:cNvPicPr>
          <p:nvPr/>
        </p:nvPicPr>
        <p:blipFill>
          <a:blip r:embed="rId2"/>
          <a:stretch>
            <a:fillRect/>
          </a:stretch>
        </p:blipFill>
        <p:spPr>
          <a:xfrm>
            <a:off x="1284970" y="4615417"/>
            <a:ext cx="8461849" cy="1379649"/>
          </a:xfrm>
          <a:prstGeom prst="rect">
            <a:avLst/>
          </a:prstGeom>
        </p:spPr>
      </p:pic>
      <p:pic>
        <p:nvPicPr>
          <p:cNvPr id="7" name="Picture 6" descr="A line of red and blue circles&#10;&#10;Description automatically generated with low confidence">
            <a:extLst>
              <a:ext uri="{FF2B5EF4-FFF2-40B4-BE49-F238E27FC236}">
                <a16:creationId xmlns:a16="http://schemas.microsoft.com/office/drawing/2014/main" id="{061AAC7C-0F72-C096-36CB-014BB641D59D}"/>
              </a:ext>
            </a:extLst>
          </p:cNvPr>
          <p:cNvPicPr>
            <a:picLocks noChangeAspect="1"/>
          </p:cNvPicPr>
          <p:nvPr/>
        </p:nvPicPr>
        <p:blipFill rotWithShape="1">
          <a:blip r:embed="rId3">
            <a:extLst>
              <a:ext uri="{28A0092B-C50C-407E-A947-70E740481C1C}">
                <a14:useLocalDpi xmlns:a14="http://schemas.microsoft.com/office/drawing/2010/main" val="0"/>
              </a:ext>
            </a:extLst>
          </a:blip>
          <a:srcRect t="29677"/>
          <a:stretch/>
        </p:blipFill>
        <p:spPr>
          <a:xfrm>
            <a:off x="300414" y="4489348"/>
            <a:ext cx="11927925" cy="2188180"/>
          </a:xfrm>
          <a:prstGeom prst="rect">
            <a:avLst/>
          </a:prstGeom>
        </p:spPr>
      </p:pic>
      <p:pic>
        <p:nvPicPr>
          <p:cNvPr id="12" name="Picture 11">
            <a:extLst>
              <a:ext uri="{FF2B5EF4-FFF2-40B4-BE49-F238E27FC236}">
                <a16:creationId xmlns:a16="http://schemas.microsoft.com/office/drawing/2014/main" id="{3636206D-273C-E496-B9FD-92B10F3B9818}"/>
              </a:ext>
            </a:extLst>
          </p:cNvPr>
          <p:cNvPicPr>
            <a:picLocks noChangeAspect="1"/>
          </p:cNvPicPr>
          <p:nvPr/>
        </p:nvPicPr>
        <p:blipFill>
          <a:blip r:embed="rId4"/>
          <a:stretch>
            <a:fillRect/>
          </a:stretch>
        </p:blipFill>
        <p:spPr>
          <a:xfrm>
            <a:off x="3152405" y="3675155"/>
            <a:ext cx="5440754" cy="846855"/>
          </a:xfrm>
          <a:prstGeom prst="rect">
            <a:avLst/>
          </a:prstGeom>
        </p:spPr>
      </p:pic>
    </p:spTree>
    <p:extLst>
      <p:ext uri="{BB962C8B-B14F-4D97-AF65-F5344CB8AC3E}">
        <p14:creationId xmlns:p14="http://schemas.microsoft.com/office/powerpoint/2010/main" val="1259225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8CE1-2DF9-C6AE-C186-502929773D0D}"/>
              </a:ext>
            </a:extLst>
          </p:cNvPr>
          <p:cNvSpPr>
            <a:spLocks noGrp="1"/>
          </p:cNvSpPr>
          <p:nvPr>
            <p:ph type="title"/>
          </p:nvPr>
        </p:nvSpPr>
        <p:spPr/>
        <p:txBody>
          <a:bodyPr/>
          <a:lstStyle/>
          <a:p>
            <a:r>
              <a:rPr lang="en-US" dirty="0"/>
              <a:t>UMAP</a:t>
            </a:r>
          </a:p>
        </p:txBody>
      </p:sp>
    </p:spTree>
    <p:extLst>
      <p:ext uri="{BB962C8B-B14F-4D97-AF65-F5344CB8AC3E}">
        <p14:creationId xmlns:p14="http://schemas.microsoft.com/office/powerpoint/2010/main" val="19241924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7308-DFFB-D764-3629-4267F65A6463}"/>
              </a:ext>
            </a:extLst>
          </p:cNvPr>
          <p:cNvSpPr>
            <a:spLocks noGrp="1"/>
          </p:cNvSpPr>
          <p:nvPr>
            <p:ph type="title"/>
          </p:nvPr>
        </p:nvSpPr>
        <p:spPr/>
        <p:txBody>
          <a:bodyPr/>
          <a:lstStyle/>
          <a:p>
            <a:r>
              <a:rPr lang="en-US" dirty="0"/>
              <a:t>UMAP</a:t>
            </a:r>
          </a:p>
        </p:txBody>
      </p:sp>
      <p:sp>
        <p:nvSpPr>
          <p:cNvPr id="3" name="Content Placeholder 2">
            <a:extLst>
              <a:ext uri="{FF2B5EF4-FFF2-40B4-BE49-F238E27FC236}">
                <a16:creationId xmlns:a16="http://schemas.microsoft.com/office/drawing/2014/main" id="{A8C8136E-4717-0069-3FF4-B61276F66EB1}"/>
              </a:ext>
            </a:extLst>
          </p:cNvPr>
          <p:cNvSpPr>
            <a:spLocks noGrp="1"/>
          </p:cNvSpPr>
          <p:nvPr>
            <p:ph idx="1"/>
          </p:nvPr>
        </p:nvSpPr>
        <p:spPr/>
        <p:txBody>
          <a:bodyPr>
            <a:normAutofit lnSpcReduction="10000"/>
          </a:bodyPr>
          <a:lstStyle/>
          <a:p>
            <a:r>
              <a:rPr lang="en-US" dirty="0"/>
              <a:t>Uniform Manifold Approximation and Projection </a:t>
            </a:r>
          </a:p>
          <a:p>
            <a:endParaRPr lang="en-US" dirty="0"/>
          </a:p>
          <a:p>
            <a:pPr algn="ctr"/>
            <a:r>
              <a:rPr lang="en-US" dirty="0"/>
              <a:t>“At a high level, UMAP uses local manifold approximations and patches together their local fuzzy simplicial set representations to construct a topological representation of the high dimensional data”</a:t>
            </a:r>
          </a:p>
          <a:p>
            <a:pPr lvl="1"/>
            <a:endParaRPr lang="en-US" sz="1200" dirty="0"/>
          </a:p>
          <a:p>
            <a:pPr lvl="1"/>
            <a:endParaRPr lang="en-US" sz="1200" dirty="0"/>
          </a:p>
          <a:p>
            <a:pPr lvl="1"/>
            <a:endParaRPr lang="en-US" sz="1200" dirty="0"/>
          </a:p>
          <a:p>
            <a:pPr lvl="1"/>
            <a:r>
              <a:rPr lang="en-US" sz="1200" dirty="0">
                <a:hlinkClick r:id="rId2"/>
              </a:rPr>
              <a:t>https://pair-code.github.io/understanding-umap/#:~:text=UMAP%2C%20at%20its%20core%2C%20works,as%20structurally%20similar%20as%20possible</a:t>
            </a:r>
            <a:r>
              <a:rPr lang="en-US" sz="1200" dirty="0"/>
              <a:t>.</a:t>
            </a:r>
          </a:p>
          <a:p>
            <a:pPr lvl="1"/>
            <a:endParaRPr lang="en-US" sz="1400" dirty="0">
              <a:hlinkClick r:id="rId3"/>
            </a:endParaRPr>
          </a:p>
          <a:p>
            <a:pPr lvl="1"/>
            <a:r>
              <a:rPr lang="en-US" sz="1400" dirty="0">
                <a:hlinkClick r:id="rId3"/>
              </a:rPr>
              <a:t>https://www.google.com/search?q=umap+for+dummies&amp;rlz=1C1GCEU_enUS943US943&amp;oq=UMAP+for+dummies&amp;aqs=chrome.0.0i512j0i390i650l2.5523j0j7&amp;sourceid=chrome&amp;ie=UTF-8#fpstate=ive&amp;vld=cid:a3221e09,vid:6BPl81wGGP8</a:t>
            </a:r>
            <a:endParaRPr lang="en-US" sz="1400" dirty="0"/>
          </a:p>
          <a:p>
            <a:pPr lvl="1"/>
            <a:endParaRPr lang="en-US" sz="1400" dirty="0"/>
          </a:p>
          <a:p>
            <a:pPr lvl="1"/>
            <a:endParaRPr lang="en-US" sz="1200" dirty="0"/>
          </a:p>
        </p:txBody>
      </p:sp>
    </p:spTree>
    <p:extLst>
      <p:ext uri="{BB962C8B-B14F-4D97-AF65-F5344CB8AC3E}">
        <p14:creationId xmlns:p14="http://schemas.microsoft.com/office/powerpoint/2010/main" val="1514885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2EEF8-CCEB-D5AA-D1CE-F829DCD454DF}"/>
              </a:ext>
            </a:extLst>
          </p:cNvPr>
          <p:cNvSpPr>
            <a:spLocks noGrp="1"/>
          </p:cNvSpPr>
          <p:nvPr>
            <p:ph type="title"/>
          </p:nvPr>
        </p:nvSpPr>
        <p:spPr/>
        <p:txBody>
          <a:bodyPr/>
          <a:lstStyle/>
          <a:p>
            <a:r>
              <a:rPr lang="en-US" dirty="0"/>
              <a:t>Manifolds</a:t>
            </a:r>
          </a:p>
        </p:txBody>
      </p:sp>
      <p:sp>
        <p:nvSpPr>
          <p:cNvPr id="4" name="Content Placeholder 3">
            <a:extLst>
              <a:ext uri="{FF2B5EF4-FFF2-40B4-BE49-F238E27FC236}">
                <a16:creationId xmlns:a16="http://schemas.microsoft.com/office/drawing/2014/main" id="{4A708298-2E5A-22CE-0797-1933C9D92492}"/>
              </a:ext>
            </a:extLst>
          </p:cNvPr>
          <p:cNvSpPr>
            <a:spLocks noGrp="1"/>
          </p:cNvSpPr>
          <p:nvPr>
            <p:ph sz="quarter" idx="11"/>
          </p:nvPr>
        </p:nvSpPr>
        <p:spPr/>
        <p:txBody>
          <a:bodyPr>
            <a:normAutofit/>
          </a:bodyPr>
          <a:lstStyle/>
          <a:p>
            <a:r>
              <a:rPr lang="en-US" b="0" i="0" dirty="0">
                <a:solidFill>
                  <a:srgbClr val="202122"/>
                </a:solidFill>
                <a:effectLst/>
                <a:latin typeface="Arial" panose="020B0604020202020204" pitchFamily="34" charset="0"/>
              </a:rPr>
              <a:t>The </a:t>
            </a:r>
            <a:r>
              <a:rPr lang="en-US" b="0" i="0" dirty="0">
                <a:effectLst/>
                <a:latin typeface="Arial" panose="020B0604020202020204" pitchFamily="34" charset="0"/>
              </a:rPr>
              <a:t>word </a:t>
            </a:r>
            <a:r>
              <a:rPr lang="en-US" b="0" i="1" u="none" strike="noStrike" dirty="0">
                <a:effectLst/>
                <a:latin typeface="Arial" panose="020B0604020202020204" pitchFamily="34" charset="0"/>
              </a:rPr>
              <a:t>manifold</a:t>
            </a:r>
            <a:r>
              <a:rPr lang="en-US" b="0" i="0" dirty="0">
                <a:effectLst/>
                <a:latin typeface="Arial" panose="020B0604020202020204" pitchFamily="34" charset="0"/>
              </a:rPr>
              <a:t> comes from the Old English word </a:t>
            </a:r>
            <a:r>
              <a:rPr lang="en-US" b="0" i="1" dirty="0" err="1">
                <a:effectLst/>
                <a:latin typeface="Arial" panose="020B0604020202020204" pitchFamily="34" charset="0"/>
              </a:rPr>
              <a:t>manigfeald</a:t>
            </a:r>
            <a:r>
              <a:rPr lang="en-US" b="0" i="0" dirty="0">
                <a:effectLst/>
                <a:latin typeface="Arial" panose="020B0604020202020204" pitchFamily="34" charset="0"/>
              </a:rPr>
              <a:t> </a:t>
            </a:r>
          </a:p>
          <a:p>
            <a:pPr lvl="1"/>
            <a:r>
              <a:rPr lang="en-US" b="0" i="0" dirty="0">
                <a:effectLst/>
                <a:latin typeface="Arial" panose="020B0604020202020204" pitchFamily="34" charset="0"/>
              </a:rPr>
              <a:t>from the Anglo-Saxon </a:t>
            </a:r>
            <a:r>
              <a:rPr lang="en-US" b="0" i="1" dirty="0" err="1">
                <a:effectLst/>
                <a:latin typeface="Arial" panose="020B0604020202020204" pitchFamily="34" charset="0"/>
              </a:rPr>
              <a:t>manig</a:t>
            </a:r>
            <a:r>
              <a:rPr lang="en-US" b="0" i="0" dirty="0">
                <a:effectLst/>
                <a:latin typeface="Arial" panose="020B0604020202020204" pitchFamily="34" charset="0"/>
              </a:rPr>
              <a:t> [many] and </a:t>
            </a:r>
            <a:r>
              <a:rPr lang="en-US" b="0" i="1" dirty="0" err="1">
                <a:effectLst/>
                <a:latin typeface="Arial" panose="020B0604020202020204" pitchFamily="34" charset="0"/>
              </a:rPr>
              <a:t>feald</a:t>
            </a:r>
            <a:r>
              <a:rPr lang="en-US" b="0" i="0" dirty="0">
                <a:effectLst/>
                <a:latin typeface="Arial" panose="020B0604020202020204" pitchFamily="34" charset="0"/>
              </a:rPr>
              <a:t> [fold] </a:t>
            </a:r>
          </a:p>
          <a:p>
            <a:pPr lvl="1"/>
            <a:r>
              <a:rPr lang="en-US" b="0" i="0" dirty="0">
                <a:effectLst/>
                <a:latin typeface="Arial" panose="020B0604020202020204" pitchFamily="34" charset="0"/>
              </a:rPr>
              <a:t>refers to the folding together of multiple inputs and output</a:t>
            </a:r>
          </a:p>
          <a:p>
            <a:r>
              <a:rPr lang="en-US" b="0" i="0" dirty="0">
                <a:effectLst/>
                <a:latin typeface="Arial" panose="020B0604020202020204" pitchFamily="34" charset="0"/>
              </a:rPr>
              <a:t>The </a:t>
            </a:r>
            <a:r>
              <a:rPr lang="en-US" i="0" dirty="0">
                <a:effectLst/>
                <a:latin typeface="Arial" panose="020B0604020202020204" pitchFamily="34" charset="0"/>
              </a:rPr>
              <a:t>exhaust manifold in your car</a:t>
            </a:r>
            <a:r>
              <a:rPr lang="en-US" b="0" i="0" dirty="0">
                <a:effectLst/>
                <a:latin typeface="Arial" panose="020B0604020202020204" pitchFamily="34" charset="0"/>
              </a:rPr>
              <a:t> collects the </a:t>
            </a:r>
            <a:r>
              <a:rPr lang="en-US" b="0" i="0" u="none" strike="noStrike" dirty="0">
                <a:effectLst/>
                <a:latin typeface="Arial" panose="020B0604020202020204" pitchFamily="34" charset="0"/>
              </a:rPr>
              <a:t>exhaust gases</a:t>
            </a:r>
            <a:r>
              <a:rPr lang="en-US" b="0" i="0" dirty="0">
                <a:effectLst/>
                <a:latin typeface="Arial" panose="020B0604020202020204" pitchFamily="34" charset="0"/>
              </a:rPr>
              <a:t> from multiple </a:t>
            </a:r>
            <a:r>
              <a:rPr lang="en-US" b="0" i="0" u="none" strike="noStrike" dirty="0">
                <a:effectLst/>
                <a:latin typeface="Arial" panose="020B0604020202020204" pitchFamily="34" charset="0"/>
              </a:rPr>
              <a:t>cylinders</a:t>
            </a:r>
            <a:r>
              <a:rPr lang="en-US" b="0" i="0" dirty="0">
                <a:effectLst/>
                <a:latin typeface="Arial" panose="020B0604020202020204" pitchFamily="34" charset="0"/>
              </a:rPr>
              <a:t> into one pipe </a:t>
            </a:r>
          </a:p>
          <a:p>
            <a:endParaRPr lang="en-US" dirty="0"/>
          </a:p>
        </p:txBody>
      </p:sp>
      <p:pic>
        <p:nvPicPr>
          <p:cNvPr id="6" name="Content Placeholder 5">
            <a:extLst>
              <a:ext uri="{FF2B5EF4-FFF2-40B4-BE49-F238E27FC236}">
                <a16:creationId xmlns:a16="http://schemas.microsoft.com/office/drawing/2014/main" id="{71481E80-EC49-1353-B1D7-31FE4940C086}"/>
              </a:ext>
            </a:extLst>
          </p:cNvPr>
          <p:cNvPicPr>
            <a:picLocks noGrp="1" noChangeAspect="1"/>
          </p:cNvPicPr>
          <p:nvPr>
            <p:ph type="pic" sz="quarter" idx="12"/>
          </p:nvPr>
        </p:nvPicPr>
        <p:blipFill rotWithShape="1">
          <a:blip r:embed="rId2"/>
          <a:srcRect t="7073" b="7073"/>
          <a:stretch/>
        </p:blipFill>
        <p:spPr>
          <a:prstGeom prst="rect">
            <a:avLst/>
          </a:prstGeom>
        </p:spPr>
      </p:pic>
      <p:sp>
        <p:nvSpPr>
          <p:cNvPr id="8" name="TextBox 7">
            <a:extLst>
              <a:ext uri="{FF2B5EF4-FFF2-40B4-BE49-F238E27FC236}">
                <a16:creationId xmlns:a16="http://schemas.microsoft.com/office/drawing/2014/main" id="{D406DF69-2ECB-F361-D9D8-53CCA7710A61}"/>
              </a:ext>
            </a:extLst>
          </p:cNvPr>
          <p:cNvSpPr txBox="1"/>
          <p:nvPr/>
        </p:nvSpPr>
        <p:spPr>
          <a:xfrm>
            <a:off x="1091194" y="6176963"/>
            <a:ext cx="6094428" cy="369332"/>
          </a:xfrm>
          <a:prstGeom prst="rect">
            <a:avLst/>
          </a:prstGeom>
          <a:noFill/>
        </p:spPr>
        <p:txBody>
          <a:bodyPr wrap="square">
            <a:spAutoFit/>
          </a:bodyPr>
          <a:lstStyle/>
          <a:p>
            <a:r>
              <a:rPr lang="en-US" dirty="0"/>
              <a:t>https://en.wikipedia.org/wiki/Exhaust_manifold</a:t>
            </a:r>
          </a:p>
        </p:txBody>
      </p:sp>
    </p:spTree>
    <p:extLst>
      <p:ext uri="{BB962C8B-B14F-4D97-AF65-F5344CB8AC3E}">
        <p14:creationId xmlns:p14="http://schemas.microsoft.com/office/powerpoint/2010/main" val="165484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9E414-0597-F0BA-364B-194F0473D2F4}"/>
              </a:ext>
            </a:extLst>
          </p:cNvPr>
          <p:cNvSpPr>
            <a:spLocks noGrp="1"/>
          </p:cNvSpPr>
          <p:nvPr>
            <p:ph type="title"/>
          </p:nvPr>
        </p:nvSpPr>
        <p:spPr/>
        <p:txBody>
          <a:bodyPr vert="horz" lIns="91440" tIns="45720" rIns="91440" bIns="45720" rtlCol="0" anchor="ctr">
            <a:normAutofit/>
          </a:bodyPr>
          <a:lstStyle/>
          <a:p>
            <a:r>
              <a:rPr lang="en-US" dirty="0"/>
              <a:t>Riemann Manifold</a:t>
            </a:r>
          </a:p>
        </p:txBody>
      </p:sp>
      <p:sp>
        <p:nvSpPr>
          <p:cNvPr id="4" name="Content Placeholder 3">
            <a:extLst>
              <a:ext uri="{FF2B5EF4-FFF2-40B4-BE49-F238E27FC236}">
                <a16:creationId xmlns:a16="http://schemas.microsoft.com/office/drawing/2014/main" id="{30662207-91BF-B0A5-CEDE-DBF6CBFB3994}"/>
              </a:ext>
            </a:extLst>
          </p:cNvPr>
          <p:cNvSpPr>
            <a:spLocks noGrp="1"/>
          </p:cNvSpPr>
          <p:nvPr>
            <p:ph sz="quarter" idx="11"/>
          </p:nvPr>
        </p:nvSpPr>
        <p:spPr/>
        <p:txBody>
          <a:bodyPr vert="horz" lIns="91440" tIns="45720" rIns="91440" bIns="45720" rtlCol="0">
            <a:normAutofit fontScale="92500"/>
          </a:bodyPr>
          <a:lstStyle/>
          <a:p>
            <a:r>
              <a:rPr lang="en-US" sz="2000" dirty="0"/>
              <a:t>Bernhard Riemann (1826-1866)</a:t>
            </a:r>
          </a:p>
          <a:p>
            <a:r>
              <a:rPr lang="en-US" sz="2000" dirty="0"/>
              <a:t>Studied with Johann Gauss and  Johann Dirichlet</a:t>
            </a:r>
          </a:p>
          <a:p>
            <a:r>
              <a:rPr lang="en-US" sz="2000" dirty="0"/>
              <a:t>German mathematician who contributed to:</a:t>
            </a:r>
          </a:p>
          <a:p>
            <a:pPr lvl="1"/>
            <a:r>
              <a:rPr lang="en-US" sz="1600" dirty="0"/>
              <a:t>Pure math, prime number counting theory, complex numbers (</a:t>
            </a:r>
            <a:r>
              <a:rPr lang="en-US" sz="1600" dirty="0" err="1"/>
              <a:t>i</a:t>
            </a:r>
            <a:r>
              <a:rPr lang="en-US" sz="1600" dirty="0"/>
              <a:t>), Differential geometry, the best unsolved hypothesis ever, </a:t>
            </a:r>
            <a:r>
              <a:rPr lang="en-US" sz="1600" dirty="0" err="1"/>
              <a:t>etc</a:t>
            </a:r>
            <a:endParaRPr lang="en-US" sz="1600" dirty="0"/>
          </a:p>
          <a:p>
            <a:pPr lvl="1"/>
            <a:r>
              <a:rPr lang="en-US" sz="1600" dirty="0"/>
              <a:t>Riemann integral (first complete calculus integral)</a:t>
            </a:r>
          </a:p>
          <a:p>
            <a:pPr lvl="1"/>
            <a:r>
              <a:rPr lang="en-US" sz="1600" dirty="0">
                <a:hlinkClick r:id="rId2"/>
              </a:rPr>
              <a:t>https://en.wikipedia.org/wiki/List_of_things_named_after_Bernhard_Riemann</a:t>
            </a:r>
            <a:endParaRPr lang="en-US" sz="1600" dirty="0"/>
          </a:p>
          <a:p>
            <a:pPr lvl="1"/>
            <a:endParaRPr lang="en-US" sz="1600" dirty="0"/>
          </a:p>
          <a:p>
            <a:r>
              <a:rPr lang="en-US" sz="2000" dirty="0"/>
              <a:t>Riemann Manifold</a:t>
            </a:r>
          </a:p>
          <a:p>
            <a:pPr lvl="1"/>
            <a:r>
              <a:rPr lang="en-US" sz="1600" dirty="0"/>
              <a:t>Combines topology and geometry to achieve data reduction</a:t>
            </a:r>
          </a:p>
          <a:p>
            <a:endParaRPr lang="en-US" sz="2000" dirty="0"/>
          </a:p>
          <a:p>
            <a:endParaRPr lang="en-US" sz="2000" dirty="0"/>
          </a:p>
        </p:txBody>
      </p:sp>
      <p:pic>
        <p:nvPicPr>
          <p:cNvPr id="6" name="Content Placeholder 5">
            <a:extLst>
              <a:ext uri="{FF2B5EF4-FFF2-40B4-BE49-F238E27FC236}">
                <a16:creationId xmlns:a16="http://schemas.microsoft.com/office/drawing/2014/main" id="{1D7BAE3E-EDF2-DE39-2072-0A7093BF082C}"/>
              </a:ext>
            </a:extLst>
          </p:cNvPr>
          <p:cNvPicPr>
            <a:picLocks noGrp="1" noChangeAspect="1"/>
          </p:cNvPicPr>
          <p:nvPr>
            <p:ph type="pic" sz="quarter" idx="12"/>
          </p:nvPr>
        </p:nvPicPr>
        <p:blipFill rotWithShape="1">
          <a:blip r:embed="rId3"/>
          <a:srcRect t="10650" b="10650"/>
          <a:stretch/>
        </p:blipFill>
        <p:spPr>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 name="Picture 7">
            <a:extLst>
              <a:ext uri="{FF2B5EF4-FFF2-40B4-BE49-F238E27FC236}">
                <a16:creationId xmlns:a16="http://schemas.microsoft.com/office/drawing/2014/main" id="{CFD9EDF5-72C9-1A39-B377-48299E0FF545}"/>
              </a:ext>
            </a:extLst>
          </p:cNvPr>
          <p:cNvPicPr>
            <a:picLocks noChangeAspect="1"/>
          </p:cNvPicPr>
          <p:nvPr/>
        </p:nvPicPr>
        <p:blipFill>
          <a:blip r:embed="rId4"/>
          <a:stretch>
            <a:fillRect/>
          </a:stretch>
        </p:blipFill>
        <p:spPr>
          <a:xfrm>
            <a:off x="7798453" y="798578"/>
            <a:ext cx="4390499" cy="4853599"/>
          </a:xfrm>
          <a:prstGeom prst="rect">
            <a:avLst/>
          </a:prstGeom>
        </p:spPr>
      </p:pic>
      <p:pic>
        <p:nvPicPr>
          <p:cNvPr id="7" name="Picture 6">
            <a:extLst>
              <a:ext uri="{FF2B5EF4-FFF2-40B4-BE49-F238E27FC236}">
                <a16:creationId xmlns:a16="http://schemas.microsoft.com/office/drawing/2014/main" id="{47DA1993-9B93-C683-7FE8-1FE609EE9525}"/>
              </a:ext>
            </a:extLst>
          </p:cNvPr>
          <p:cNvPicPr>
            <a:picLocks noChangeAspect="1"/>
          </p:cNvPicPr>
          <p:nvPr/>
        </p:nvPicPr>
        <p:blipFill>
          <a:blip r:embed="rId5"/>
          <a:stretch>
            <a:fillRect/>
          </a:stretch>
        </p:blipFill>
        <p:spPr>
          <a:xfrm>
            <a:off x="7736417" y="696390"/>
            <a:ext cx="4058148" cy="516491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2970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68F0-D95B-96BD-1AC6-F0B3B6618A67}"/>
              </a:ext>
            </a:extLst>
          </p:cNvPr>
          <p:cNvSpPr>
            <a:spLocks noGrp="1"/>
          </p:cNvSpPr>
          <p:nvPr>
            <p:ph type="title"/>
          </p:nvPr>
        </p:nvSpPr>
        <p:spPr/>
        <p:txBody>
          <a:bodyPr/>
          <a:lstStyle/>
          <a:p>
            <a:r>
              <a:rPr lang="en-US" dirty="0"/>
              <a:t>A circle can be simplified into a square</a:t>
            </a:r>
          </a:p>
        </p:txBody>
      </p:sp>
      <p:pic>
        <p:nvPicPr>
          <p:cNvPr id="5" name="Content Placeholder 4">
            <a:extLst>
              <a:ext uri="{FF2B5EF4-FFF2-40B4-BE49-F238E27FC236}">
                <a16:creationId xmlns:a16="http://schemas.microsoft.com/office/drawing/2014/main" id="{EBB047BE-31D4-7A81-7EDF-D542D5037B3A}"/>
              </a:ext>
            </a:extLst>
          </p:cNvPr>
          <p:cNvPicPr>
            <a:picLocks noGrp="1" noChangeAspect="1"/>
          </p:cNvPicPr>
          <p:nvPr>
            <p:ph sz="quarter" idx="11"/>
          </p:nvPr>
        </p:nvPicPr>
        <p:blipFill>
          <a:blip r:embed="rId2"/>
          <a:stretch>
            <a:fillRect/>
          </a:stretch>
        </p:blipFill>
        <p:spPr>
          <a:xfrm>
            <a:off x="619691" y="1761300"/>
            <a:ext cx="4972016" cy="3841393"/>
          </a:xfrm>
        </p:spPr>
      </p:pic>
      <p:sp>
        <p:nvSpPr>
          <p:cNvPr id="17" name="Picture Placeholder 16">
            <a:extLst>
              <a:ext uri="{FF2B5EF4-FFF2-40B4-BE49-F238E27FC236}">
                <a16:creationId xmlns:a16="http://schemas.microsoft.com/office/drawing/2014/main" id="{4810904B-175C-3995-19EF-FE458AFBB1A7}"/>
              </a:ext>
            </a:extLst>
          </p:cNvPr>
          <p:cNvSpPr>
            <a:spLocks noGrp="1"/>
          </p:cNvSpPr>
          <p:nvPr>
            <p:ph type="pic" sz="quarter" idx="12"/>
          </p:nvPr>
        </p:nvSpPr>
        <p:spPr/>
      </p:sp>
      <p:sp>
        <p:nvSpPr>
          <p:cNvPr id="6" name="Content Placeholder 5">
            <a:extLst>
              <a:ext uri="{FF2B5EF4-FFF2-40B4-BE49-F238E27FC236}">
                <a16:creationId xmlns:a16="http://schemas.microsoft.com/office/drawing/2014/main" id="{58B0C4EB-6FA2-A3BB-1CA7-D42B1B881AAE}"/>
              </a:ext>
            </a:extLst>
          </p:cNvPr>
          <p:cNvSpPr>
            <a:spLocks noGrp="1"/>
          </p:cNvSpPr>
          <p:nvPr>
            <p:ph sz="half" idx="4294967295"/>
          </p:nvPr>
        </p:nvSpPr>
        <p:spPr>
          <a:xfrm>
            <a:off x="6097588" y="1825625"/>
            <a:ext cx="6094412" cy="4351338"/>
          </a:xfrm>
        </p:spPr>
        <p:txBody>
          <a:bodyPr>
            <a:normAutofit fontScale="85000" lnSpcReduction="20000"/>
          </a:bodyPr>
          <a:lstStyle/>
          <a:p>
            <a:r>
              <a:rPr lang="en-US" dirty="0"/>
              <a:t>A circle is a 2-dimensional shape</a:t>
            </a:r>
          </a:p>
          <a:p>
            <a:r>
              <a:rPr lang="en-US" dirty="0"/>
              <a:t>Topology assumes curves and straight lines are the same things</a:t>
            </a:r>
          </a:p>
          <a:p>
            <a:pPr lvl="1"/>
            <a:r>
              <a:rPr lang="en-US" dirty="0"/>
              <a:t>The circle can be fully dived up into 4 equal/overlapping arcs than translate to lines (“Charts”)</a:t>
            </a:r>
          </a:p>
          <a:p>
            <a:pPr lvl="1"/>
            <a:r>
              <a:rPr lang="en-US" dirty="0"/>
              <a:t>All charts together describe the circle and are called an “Atlas” </a:t>
            </a:r>
          </a:p>
          <a:p>
            <a:pPr lvl="1"/>
            <a:r>
              <a:rPr lang="en-US" dirty="0"/>
              <a:t>The equation that connects the two is a “transition map”</a:t>
            </a:r>
          </a:p>
          <a:p>
            <a:r>
              <a:rPr lang="en-US" dirty="0"/>
              <a:t>Now the circle can be represented by multiple segments in 1-dimensional space</a:t>
            </a:r>
          </a:p>
          <a:p>
            <a:r>
              <a:rPr lang="en-US" dirty="0"/>
              <a:t>You can map a sphere to a disc, </a:t>
            </a:r>
            <a:r>
              <a:rPr lang="en-US" dirty="0" err="1"/>
              <a:t>etc</a:t>
            </a:r>
            <a:endParaRPr lang="en-US" dirty="0"/>
          </a:p>
        </p:txBody>
      </p:sp>
      <p:sp>
        <p:nvSpPr>
          <p:cNvPr id="8" name="TextBox 7">
            <a:extLst>
              <a:ext uri="{FF2B5EF4-FFF2-40B4-BE49-F238E27FC236}">
                <a16:creationId xmlns:a16="http://schemas.microsoft.com/office/drawing/2014/main" id="{44D42780-B407-ABBD-B064-DA382D1C8BCD}"/>
              </a:ext>
            </a:extLst>
          </p:cNvPr>
          <p:cNvSpPr txBox="1"/>
          <p:nvPr/>
        </p:nvSpPr>
        <p:spPr>
          <a:xfrm>
            <a:off x="701580" y="6123543"/>
            <a:ext cx="6094428" cy="369332"/>
          </a:xfrm>
          <a:prstGeom prst="rect">
            <a:avLst/>
          </a:prstGeom>
          <a:noFill/>
        </p:spPr>
        <p:txBody>
          <a:bodyPr wrap="square">
            <a:spAutoFit/>
          </a:bodyPr>
          <a:lstStyle/>
          <a:p>
            <a:r>
              <a:rPr lang="en-US" dirty="0"/>
              <a:t>https://en.wikipedia.org/wiki/Manifold</a:t>
            </a:r>
          </a:p>
        </p:txBody>
      </p:sp>
      <p:cxnSp>
        <p:nvCxnSpPr>
          <p:cNvPr id="10" name="Straight Arrow Connector 9">
            <a:extLst>
              <a:ext uri="{FF2B5EF4-FFF2-40B4-BE49-F238E27FC236}">
                <a16:creationId xmlns:a16="http://schemas.microsoft.com/office/drawing/2014/main" id="{EBF00EB6-8E0E-6AEB-DA5A-AEE5E2826A62}"/>
              </a:ext>
            </a:extLst>
          </p:cNvPr>
          <p:cNvCxnSpPr/>
          <p:nvPr/>
        </p:nvCxnSpPr>
        <p:spPr>
          <a:xfrm>
            <a:off x="1152939" y="2154803"/>
            <a:ext cx="1097280" cy="7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32DD983-ECDB-AE99-C251-69FCE6272698}"/>
              </a:ext>
            </a:extLst>
          </p:cNvPr>
          <p:cNvCxnSpPr>
            <a:cxnSpLocks/>
          </p:cNvCxnSpPr>
          <p:nvPr/>
        </p:nvCxnSpPr>
        <p:spPr>
          <a:xfrm>
            <a:off x="1152939" y="2154803"/>
            <a:ext cx="405517" cy="816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FBDB5CF-03D5-9EE7-0B47-97AE1661FD82}"/>
              </a:ext>
            </a:extLst>
          </p:cNvPr>
          <p:cNvSpPr txBox="1"/>
          <p:nvPr/>
        </p:nvSpPr>
        <p:spPr>
          <a:xfrm>
            <a:off x="323517" y="1622066"/>
            <a:ext cx="1298549" cy="369332"/>
          </a:xfrm>
          <a:prstGeom prst="rect">
            <a:avLst/>
          </a:prstGeom>
          <a:noFill/>
        </p:spPr>
        <p:txBody>
          <a:bodyPr wrap="square" rtlCol="0">
            <a:spAutoFit/>
          </a:bodyPr>
          <a:lstStyle/>
          <a:p>
            <a:r>
              <a:rPr lang="en-US" dirty="0"/>
              <a:t>Charts</a:t>
            </a:r>
          </a:p>
        </p:txBody>
      </p:sp>
    </p:spTree>
    <p:extLst>
      <p:ext uri="{BB962C8B-B14F-4D97-AF65-F5344CB8AC3E}">
        <p14:creationId xmlns:p14="http://schemas.microsoft.com/office/powerpoint/2010/main" val="2901289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84C6ECC-DB4F-4298-8EBD-3D120D5E22E8}"/>
              </a:ext>
            </a:extLst>
          </p:cNvPr>
          <p:cNvGraphicFramePr>
            <a:graphicFrameLocks noGrp="1"/>
          </p:cNvGraphicFramePr>
          <p:nvPr>
            <p:ph idx="1"/>
          </p:nvPr>
        </p:nvGraphicFramePr>
        <p:xfrm>
          <a:off x="291042" y="232834"/>
          <a:ext cx="11609917" cy="5597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Down 4">
            <a:extLst>
              <a:ext uri="{FF2B5EF4-FFF2-40B4-BE49-F238E27FC236}">
                <a16:creationId xmlns:a16="http://schemas.microsoft.com/office/drawing/2014/main" id="{16CB7A23-6E28-4E75-865D-32143BA5FA0B}"/>
              </a:ext>
            </a:extLst>
          </p:cNvPr>
          <p:cNvSpPr/>
          <p:nvPr/>
        </p:nvSpPr>
        <p:spPr bwMode="auto">
          <a:xfrm>
            <a:off x="10594933" y="845508"/>
            <a:ext cx="38099" cy="38099"/>
          </a:xfrm>
          <a:prstGeom prst="downArrow">
            <a:avLst/>
          </a:prstGeom>
          <a:solidFill>
            <a:schemeClr val="accent1"/>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algn="ctr" defTabSz="761940">
              <a:spcBef>
                <a:spcPct val="0"/>
              </a:spcBef>
            </a:pPr>
            <a:endParaRPr lang="en-AU" sz="2667"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0" name="Ink 9">
                <a:extLst>
                  <a:ext uri="{FF2B5EF4-FFF2-40B4-BE49-F238E27FC236}">
                    <a16:creationId xmlns:a16="http://schemas.microsoft.com/office/drawing/2014/main" id="{D25DFEA5-D6B7-430C-97C7-F902A7E94CC7}"/>
                  </a:ext>
                </a:extLst>
              </p14:cNvPr>
              <p14:cNvContentPartPr/>
              <p14:nvPr/>
            </p14:nvContentPartPr>
            <p14:xfrm>
              <a:off x="609040" y="385800"/>
              <a:ext cx="360" cy="360"/>
            </p14:xfrm>
          </p:contentPart>
        </mc:Choice>
        <mc:Fallback xmlns="">
          <p:pic>
            <p:nvPicPr>
              <p:cNvPr id="10" name="Ink 9">
                <a:extLst>
                  <a:ext uri="{FF2B5EF4-FFF2-40B4-BE49-F238E27FC236}">
                    <a16:creationId xmlns:a16="http://schemas.microsoft.com/office/drawing/2014/main" id="{D25DFEA5-D6B7-430C-97C7-F902A7E94CC7}"/>
                  </a:ext>
                </a:extLst>
              </p:cNvPr>
              <p:cNvPicPr/>
              <p:nvPr/>
            </p:nvPicPr>
            <p:blipFill>
              <a:blip r:embed="rId9"/>
              <a:stretch>
                <a:fillRect/>
              </a:stretch>
            </p:blipFill>
            <p:spPr>
              <a:xfrm>
                <a:off x="604720" y="358800"/>
                <a:ext cx="9000" cy="54000"/>
              </a:xfrm>
              <a:prstGeom prst="rect">
                <a:avLst/>
              </a:prstGeom>
            </p:spPr>
          </p:pic>
        </mc:Fallback>
      </mc:AlternateContent>
      <p:sp>
        <p:nvSpPr>
          <p:cNvPr id="2" name="TextBox 1">
            <a:extLst>
              <a:ext uri="{FF2B5EF4-FFF2-40B4-BE49-F238E27FC236}">
                <a16:creationId xmlns:a16="http://schemas.microsoft.com/office/drawing/2014/main" id="{4D151838-BC02-4A0E-A63E-48C733CD8AE6}"/>
              </a:ext>
            </a:extLst>
          </p:cNvPr>
          <p:cNvSpPr txBox="1"/>
          <p:nvPr/>
        </p:nvSpPr>
        <p:spPr>
          <a:xfrm>
            <a:off x="10157431" y="5589796"/>
            <a:ext cx="1526935" cy="240299"/>
          </a:xfrm>
          <a:prstGeom prst="rect">
            <a:avLst/>
          </a:prstGeom>
          <a:solidFill>
            <a:srgbClr val="003479">
              <a:lumMod val="75000"/>
            </a:srgbClr>
          </a:solidFill>
          <a:ln w="25400" cap="flat" cmpd="sng" algn="ctr">
            <a:solidFill>
              <a:srgbClr val="002060"/>
            </a:solidFill>
            <a:prstDash val="solid"/>
          </a:ln>
          <a:effectLst/>
        </p:spPr>
        <p:txBody>
          <a:bodyPr spcFirstLastPara="0" vert="horz" wrap="square" lIns="453888" tIns="4445" rIns="4445" bIns="4445" numCol="1" spcCol="1270" anchor="ctr" anchorCtr="0">
            <a:noAutofit/>
          </a:bodyPr>
          <a:lstStyle/>
          <a:p>
            <a:r>
              <a:rPr lang="en-US" sz="1200" err="1">
                <a:solidFill>
                  <a:schemeClr val="bg1"/>
                </a:solidFill>
              </a:rPr>
              <a:t>Pharmalex</a:t>
            </a:r>
            <a:endParaRPr lang="en-US" sz="1200">
              <a:solidFill>
                <a:schemeClr val="bg1"/>
              </a:solidFill>
            </a:endParaRPr>
          </a:p>
        </p:txBody>
      </p:sp>
      <p:sp>
        <p:nvSpPr>
          <p:cNvPr id="3" name="TextBox 2">
            <a:extLst>
              <a:ext uri="{FF2B5EF4-FFF2-40B4-BE49-F238E27FC236}">
                <a16:creationId xmlns:a16="http://schemas.microsoft.com/office/drawing/2014/main" id="{58A24E1B-FD37-0C57-1DEB-2E5B35460941}"/>
              </a:ext>
            </a:extLst>
          </p:cNvPr>
          <p:cNvSpPr txBox="1"/>
          <p:nvPr/>
        </p:nvSpPr>
        <p:spPr>
          <a:xfrm>
            <a:off x="12583391" y="7034645"/>
            <a:ext cx="184731" cy="553998"/>
          </a:xfrm>
          <a:prstGeom prst="rect">
            <a:avLst/>
          </a:prstGeom>
          <a:noFill/>
        </p:spPr>
        <p:txBody>
          <a:bodyPr wrap="none" rtlCol="0">
            <a:spAutoFit/>
          </a:bodyPr>
          <a:lstStyle/>
          <a:p>
            <a:endParaRPr lang="en-BE" sz="3000"/>
          </a:p>
        </p:txBody>
      </p:sp>
      <p:pic>
        <p:nvPicPr>
          <p:cNvPr id="6" name="Picture 5">
            <a:extLst>
              <a:ext uri="{FF2B5EF4-FFF2-40B4-BE49-F238E27FC236}">
                <a16:creationId xmlns:a16="http://schemas.microsoft.com/office/drawing/2014/main" id="{78A56605-3F50-3FDA-2D53-7C34C9609FB0}"/>
              </a:ext>
            </a:extLst>
          </p:cNvPr>
          <p:cNvPicPr>
            <a:picLocks noChangeAspect="1"/>
          </p:cNvPicPr>
          <p:nvPr/>
        </p:nvPicPr>
        <p:blipFill rotWithShape="1">
          <a:blip r:embed="rId10">
            <a:extLst>
              <a:ext uri="{28A0092B-C50C-407E-A947-70E740481C1C}">
                <a14:useLocalDpi xmlns:a14="http://schemas.microsoft.com/office/drawing/2010/main" val="0"/>
              </a:ext>
            </a:extLst>
          </a:blip>
          <a:srcRect l="39216" t="24402" r="24411" b="20351"/>
          <a:stretch/>
        </p:blipFill>
        <p:spPr>
          <a:xfrm>
            <a:off x="9109385" y="2933997"/>
            <a:ext cx="353591" cy="440057"/>
          </a:xfrm>
          <a:prstGeom prst="rect">
            <a:avLst/>
          </a:prstGeom>
        </p:spPr>
      </p:pic>
    </p:spTree>
    <p:extLst>
      <p:ext uri="{BB962C8B-B14F-4D97-AF65-F5344CB8AC3E}">
        <p14:creationId xmlns:p14="http://schemas.microsoft.com/office/powerpoint/2010/main" val="6060060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22A8-3FC2-4D12-9623-6F54C3A8C9BD}"/>
              </a:ext>
            </a:extLst>
          </p:cNvPr>
          <p:cNvSpPr>
            <a:spLocks noGrp="1"/>
          </p:cNvSpPr>
          <p:nvPr>
            <p:ph type="title"/>
          </p:nvPr>
        </p:nvSpPr>
        <p:spPr/>
        <p:txBody>
          <a:bodyPr/>
          <a:lstStyle/>
          <a:p>
            <a:r>
              <a:rPr lang="en-US" dirty="0"/>
              <a:t>A 3D Example</a:t>
            </a:r>
          </a:p>
        </p:txBody>
      </p:sp>
      <p:sp>
        <p:nvSpPr>
          <p:cNvPr id="3" name="Content Placeholder 2">
            <a:extLst>
              <a:ext uri="{FF2B5EF4-FFF2-40B4-BE49-F238E27FC236}">
                <a16:creationId xmlns:a16="http://schemas.microsoft.com/office/drawing/2014/main" id="{4646C9FB-B6D5-668E-67F5-5C6B5CBF9E6F}"/>
              </a:ext>
            </a:extLst>
          </p:cNvPr>
          <p:cNvSpPr>
            <a:spLocks noGrp="1"/>
          </p:cNvSpPr>
          <p:nvPr>
            <p:ph sz="quarter" idx="11"/>
          </p:nvPr>
        </p:nvSpPr>
        <p:spPr/>
        <p:txBody>
          <a:bodyPr>
            <a:normAutofit/>
          </a:bodyPr>
          <a:lstStyle/>
          <a:p>
            <a:r>
              <a:rPr lang="en-US" b="1" i="0" dirty="0">
                <a:solidFill>
                  <a:srgbClr val="222222"/>
                </a:solidFill>
                <a:effectLst/>
                <a:latin typeface="Source Sans Pro" panose="020B0503030403020204" pitchFamily="34" charset="0"/>
              </a:rPr>
              <a:t>“</a:t>
            </a:r>
            <a:r>
              <a:rPr lang="en-US" b="1" dirty="0"/>
              <a:t>A manifold is a topological space that is locally Euclidean”</a:t>
            </a:r>
          </a:p>
          <a:p>
            <a:r>
              <a:rPr lang="en-US" dirty="0"/>
              <a:t>Around every point, there’s a neighborhood that that topologically “flat”</a:t>
            </a:r>
          </a:p>
          <a:p>
            <a:r>
              <a:rPr lang="en-US" dirty="0"/>
              <a:t>If you’re standing on a giant sphere, where you are might look flat</a:t>
            </a:r>
          </a:p>
        </p:txBody>
      </p:sp>
      <p:sp>
        <p:nvSpPr>
          <p:cNvPr id="11" name="Picture Placeholder 10">
            <a:extLst>
              <a:ext uri="{FF2B5EF4-FFF2-40B4-BE49-F238E27FC236}">
                <a16:creationId xmlns:a16="http://schemas.microsoft.com/office/drawing/2014/main" id="{CE0F1EFC-D615-2C26-E160-9CDE4B11E012}"/>
              </a:ext>
            </a:extLst>
          </p:cNvPr>
          <p:cNvSpPr>
            <a:spLocks noGrp="1"/>
          </p:cNvSpPr>
          <p:nvPr>
            <p:ph type="pic" sz="quarter" idx="12"/>
          </p:nvPr>
        </p:nvSpPr>
        <p:spPr/>
      </p:sp>
      <p:sp>
        <p:nvSpPr>
          <p:cNvPr id="6" name="TextBox 5">
            <a:extLst>
              <a:ext uri="{FF2B5EF4-FFF2-40B4-BE49-F238E27FC236}">
                <a16:creationId xmlns:a16="http://schemas.microsoft.com/office/drawing/2014/main" id="{644D070D-5ACC-711C-3A92-EA2EF10C588B}"/>
              </a:ext>
            </a:extLst>
          </p:cNvPr>
          <p:cNvSpPr txBox="1"/>
          <p:nvPr/>
        </p:nvSpPr>
        <p:spPr>
          <a:xfrm>
            <a:off x="408215" y="6186928"/>
            <a:ext cx="6097554" cy="369332"/>
          </a:xfrm>
          <a:prstGeom prst="rect">
            <a:avLst/>
          </a:prstGeom>
          <a:noFill/>
        </p:spPr>
        <p:txBody>
          <a:bodyPr wrap="square">
            <a:spAutoFit/>
          </a:bodyPr>
          <a:lstStyle/>
          <a:p>
            <a:r>
              <a:rPr lang="en-US"/>
              <a:t>https://mathworld.wolfram.com/Manifold.html</a:t>
            </a:r>
            <a:endParaRPr lang="en-US" dirty="0"/>
          </a:p>
        </p:txBody>
      </p:sp>
      <p:pic>
        <p:nvPicPr>
          <p:cNvPr id="8" name="Picture 7">
            <a:extLst>
              <a:ext uri="{FF2B5EF4-FFF2-40B4-BE49-F238E27FC236}">
                <a16:creationId xmlns:a16="http://schemas.microsoft.com/office/drawing/2014/main" id="{EF23677B-4C24-80E1-3D01-1108A29876AC}"/>
              </a:ext>
            </a:extLst>
          </p:cNvPr>
          <p:cNvPicPr>
            <a:picLocks noChangeAspect="1"/>
          </p:cNvPicPr>
          <p:nvPr/>
        </p:nvPicPr>
        <p:blipFill rotWithShape="1">
          <a:blip r:embed="rId2"/>
          <a:srcRect l="13562" t="9143" r="5850"/>
          <a:stretch/>
        </p:blipFill>
        <p:spPr>
          <a:xfrm>
            <a:off x="8258978" y="1812756"/>
            <a:ext cx="3094822" cy="2936309"/>
          </a:xfrm>
          <a:prstGeom prst="rect">
            <a:avLst/>
          </a:prstGeom>
        </p:spPr>
      </p:pic>
    </p:spTree>
    <p:extLst>
      <p:ext uri="{BB962C8B-B14F-4D97-AF65-F5344CB8AC3E}">
        <p14:creationId xmlns:p14="http://schemas.microsoft.com/office/powerpoint/2010/main" val="1434176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6E1F02-55FC-FC3B-C5FB-3606E1CFFE11}"/>
              </a:ext>
            </a:extLst>
          </p:cNvPr>
          <p:cNvPicPr>
            <a:picLocks noGrp="1" noChangeAspect="1"/>
          </p:cNvPicPr>
          <p:nvPr>
            <p:ph type="pic" sz="quarter" idx="12"/>
          </p:nvPr>
        </p:nvPicPr>
        <p:blipFill rotWithShape="1">
          <a:blip r:embed="rId2"/>
          <a:srcRect l="10575" t="13067" r="2996" b="8409"/>
          <a:stretch/>
        </p:blipFill>
        <p:spPr>
          <a:xfrm>
            <a:off x="1720646" y="2428568"/>
            <a:ext cx="10353368" cy="2754170"/>
          </a:xfrm>
          <a:prstGeom prst="rect">
            <a:avLst/>
          </a:prstGeom>
        </p:spPr>
      </p:pic>
      <p:sp>
        <p:nvSpPr>
          <p:cNvPr id="2" name="Title 1">
            <a:extLst>
              <a:ext uri="{FF2B5EF4-FFF2-40B4-BE49-F238E27FC236}">
                <a16:creationId xmlns:a16="http://schemas.microsoft.com/office/drawing/2014/main" id="{BC1D035B-E36F-D712-946F-92E42D2BFECB}"/>
              </a:ext>
            </a:extLst>
          </p:cNvPr>
          <p:cNvSpPr>
            <a:spLocks noGrp="1"/>
          </p:cNvSpPr>
          <p:nvPr>
            <p:ph type="title"/>
          </p:nvPr>
        </p:nvSpPr>
        <p:spPr>
          <a:xfrm>
            <a:off x="501703" y="141805"/>
            <a:ext cx="10990478" cy="991363"/>
          </a:xfrm>
        </p:spPr>
        <p:txBody>
          <a:bodyPr/>
          <a:lstStyle/>
          <a:p>
            <a:r>
              <a:rPr lang="en-US" dirty="0"/>
              <a:t>Simplexes</a:t>
            </a:r>
          </a:p>
        </p:txBody>
      </p:sp>
      <p:sp>
        <p:nvSpPr>
          <p:cNvPr id="3" name="Content Placeholder 2">
            <a:extLst>
              <a:ext uri="{FF2B5EF4-FFF2-40B4-BE49-F238E27FC236}">
                <a16:creationId xmlns:a16="http://schemas.microsoft.com/office/drawing/2014/main" id="{7F9BF864-C425-1CF6-1415-ADBCEDDC2C46}"/>
              </a:ext>
            </a:extLst>
          </p:cNvPr>
          <p:cNvSpPr>
            <a:spLocks noGrp="1"/>
          </p:cNvSpPr>
          <p:nvPr>
            <p:ph sz="quarter" idx="11"/>
          </p:nvPr>
        </p:nvSpPr>
        <p:spPr/>
        <p:txBody>
          <a:bodyPr/>
          <a:lstStyle/>
          <a:p>
            <a:r>
              <a:rPr lang="en-US" dirty="0"/>
              <a:t>UMAP begins by building the topological space with simplexes</a:t>
            </a:r>
          </a:p>
          <a:p>
            <a:r>
              <a:rPr lang="en-US" dirty="0"/>
              <a:t>How to pick those simplexes?</a:t>
            </a:r>
          </a:p>
          <a:p>
            <a:pPr lvl="1"/>
            <a:r>
              <a:rPr lang="en-US" dirty="0"/>
              <a:t>Each data point gets a radius </a:t>
            </a:r>
          </a:p>
          <a:p>
            <a:pPr lvl="1"/>
            <a:r>
              <a:rPr lang="en-US" dirty="0"/>
              <a:t>Points with overlapping radii are lumped into same simplex</a:t>
            </a:r>
          </a:p>
        </p:txBody>
      </p:sp>
    </p:spTree>
    <p:extLst>
      <p:ext uri="{BB962C8B-B14F-4D97-AF65-F5344CB8AC3E}">
        <p14:creationId xmlns:p14="http://schemas.microsoft.com/office/powerpoint/2010/main" val="2651018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B1E-B466-D963-7237-B4E25EF1DB7D}"/>
              </a:ext>
            </a:extLst>
          </p:cNvPr>
          <p:cNvSpPr>
            <a:spLocks noGrp="1"/>
          </p:cNvSpPr>
          <p:nvPr>
            <p:ph type="title"/>
          </p:nvPr>
        </p:nvSpPr>
        <p:spPr/>
        <p:txBody>
          <a:bodyPr/>
          <a:lstStyle/>
          <a:p>
            <a:r>
              <a:rPr lang="en-US" dirty="0"/>
              <a:t>Simple simplex visualization</a:t>
            </a:r>
          </a:p>
        </p:txBody>
      </p:sp>
      <p:pic>
        <p:nvPicPr>
          <p:cNvPr id="4" name="Content Placeholder 3">
            <a:extLst>
              <a:ext uri="{FF2B5EF4-FFF2-40B4-BE49-F238E27FC236}">
                <a16:creationId xmlns:a16="http://schemas.microsoft.com/office/drawing/2014/main" id="{4251DDE0-39AB-DFA2-5A8B-E592100EF361}"/>
              </a:ext>
            </a:extLst>
          </p:cNvPr>
          <p:cNvPicPr>
            <a:picLocks noGrp="1" noChangeAspect="1"/>
          </p:cNvPicPr>
          <p:nvPr>
            <p:ph idx="1"/>
          </p:nvPr>
        </p:nvPicPr>
        <p:blipFill rotWithShape="1">
          <a:blip r:embed="rId2"/>
          <a:stretch/>
        </p:blipFill>
        <p:spPr>
          <a:xfrm>
            <a:off x="2861469" y="1624806"/>
            <a:ext cx="6505575" cy="3733800"/>
          </a:xfrm>
          <a:prstGeom prst="rect">
            <a:avLst/>
          </a:prstGeom>
        </p:spPr>
      </p:pic>
      <p:pic>
        <p:nvPicPr>
          <p:cNvPr id="5" name="Picture 4">
            <a:extLst>
              <a:ext uri="{FF2B5EF4-FFF2-40B4-BE49-F238E27FC236}">
                <a16:creationId xmlns:a16="http://schemas.microsoft.com/office/drawing/2014/main" id="{D89AF665-6E1A-95E6-8704-103CE0D717AA}"/>
              </a:ext>
            </a:extLst>
          </p:cNvPr>
          <p:cNvPicPr>
            <a:picLocks noChangeAspect="1"/>
          </p:cNvPicPr>
          <p:nvPr/>
        </p:nvPicPr>
        <p:blipFill rotWithShape="1">
          <a:blip r:embed="rId3"/>
          <a:srcRect l="-912" r="-58" b="-1688"/>
          <a:stretch/>
        </p:blipFill>
        <p:spPr>
          <a:xfrm>
            <a:off x="2132012" y="1440501"/>
            <a:ext cx="8335575" cy="4818059"/>
          </a:xfrm>
          <a:prstGeom prst="rect">
            <a:avLst/>
          </a:prstGeom>
        </p:spPr>
      </p:pic>
    </p:spTree>
    <p:extLst>
      <p:ext uri="{BB962C8B-B14F-4D97-AF65-F5344CB8AC3E}">
        <p14:creationId xmlns:p14="http://schemas.microsoft.com/office/powerpoint/2010/main" val="370724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C30B4-9BFD-1CC4-F4CF-D0174EC23828}"/>
              </a:ext>
            </a:extLst>
          </p:cNvPr>
          <p:cNvSpPr>
            <a:spLocks noGrp="1"/>
          </p:cNvSpPr>
          <p:nvPr>
            <p:ph type="title"/>
          </p:nvPr>
        </p:nvSpPr>
        <p:spPr/>
        <p:txBody>
          <a:bodyPr/>
          <a:lstStyle/>
          <a:p>
            <a:r>
              <a:rPr lang="en-US" dirty="0"/>
              <a:t>Radius size and variability</a:t>
            </a:r>
          </a:p>
        </p:txBody>
      </p:sp>
      <p:sp>
        <p:nvSpPr>
          <p:cNvPr id="3" name="Content Placeholder 2">
            <a:extLst>
              <a:ext uri="{FF2B5EF4-FFF2-40B4-BE49-F238E27FC236}">
                <a16:creationId xmlns:a16="http://schemas.microsoft.com/office/drawing/2014/main" id="{75E2A99B-15FC-7961-718D-7BEB118F1814}"/>
              </a:ext>
            </a:extLst>
          </p:cNvPr>
          <p:cNvSpPr>
            <a:spLocks noGrp="1"/>
          </p:cNvSpPr>
          <p:nvPr>
            <p:ph sz="quarter" idx="11"/>
          </p:nvPr>
        </p:nvSpPr>
        <p:spPr>
          <a:xfrm>
            <a:off x="620187" y="1279526"/>
            <a:ext cx="3037414" cy="4576763"/>
          </a:xfrm>
        </p:spPr>
        <p:txBody>
          <a:bodyPr>
            <a:normAutofit/>
          </a:bodyPr>
          <a:lstStyle/>
          <a:p>
            <a:r>
              <a:rPr lang="en-US" sz="2400" b="0" i="0" dirty="0">
                <a:solidFill>
                  <a:srgbClr val="404040"/>
                </a:solidFill>
                <a:effectLst/>
                <a:latin typeface="Lato" panose="020F0502020204030203" pitchFamily="34" charset="0"/>
              </a:rPr>
              <a:t>We can vary the radii for each point based on the number of neighbors we want each point to have – like perplexity in t-SNE</a:t>
            </a:r>
            <a:endParaRPr lang="en-US" sz="2400" dirty="0"/>
          </a:p>
        </p:txBody>
      </p:sp>
      <p:sp>
        <p:nvSpPr>
          <p:cNvPr id="5" name="Picture Placeholder 4">
            <a:extLst>
              <a:ext uri="{FF2B5EF4-FFF2-40B4-BE49-F238E27FC236}">
                <a16:creationId xmlns:a16="http://schemas.microsoft.com/office/drawing/2014/main" id="{184C2BB5-ECBD-7818-F723-2AD2026E8E38}"/>
              </a:ext>
            </a:extLst>
          </p:cNvPr>
          <p:cNvSpPr>
            <a:spLocks noGrp="1"/>
          </p:cNvSpPr>
          <p:nvPr>
            <p:ph type="pic" sz="quarter" idx="12"/>
          </p:nvPr>
        </p:nvSpPr>
        <p:spPr/>
      </p:sp>
      <p:pic>
        <p:nvPicPr>
          <p:cNvPr id="4" name="Picture 3">
            <a:extLst>
              <a:ext uri="{FF2B5EF4-FFF2-40B4-BE49-F238E27FC236}">
                <a16:creationId xmlns:a16="http://schemas.microsoft.com/office/drawing/2014/main" id="{DD516AE2-2DB8-7F7E-9D46-AEF4A2FDB89D}"/>
              </a:ext>
            </a:extLst>
          </p:cNvPr>
          <p:cNvPicPr>
            <a:picLocks noChangeAspect="1"/>
          </p:cNvPicPr>
          <p:nvPr/>
        </p:nvPicPr>
        <p:blipFill>
          <a:blip r:embed="rId2"/>
          <a:stretch>
            <a:fillRect/>
          </a:stretch>
        </p:blipFill>
        <p:spPr>
          <a:xfrm>
            <a:off x="3866173" y="992187"/>
            <a:ext cx="8152224" cy="4678875"/>
          </a:xfrm>
          <a:prstGeom prst="rect">
            <a:avLst/>
          </a:prstGeom>
        </p:spPr>
      </p:pic>
    </p:spTree>
    <p:extLst>
      <p:ext uri="{BB962C8B-B14F-4D97-AF65-F5344CB8AC3E}">
        <p14:creationId xmlns:p14="http://schemas.microsoft.com/office/powerpoint/2010/main" val="4240497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869A-AD40-1A62-D9E0-2F0849637CD2}"/>
              </a:ext>
            </a:extLst>
          </p:cNvPr>
          <p:cNvSpPr>
            <a:spLocks noGrp="1"/>
          </p:cNvSpPr>
          <p:nvPr>
            <p:ph type="title"/>
          </p:nvPr>
        </p:nvSpPr>
        <p:spPr/>
        <p:txBody>
          <a:bodyPr/>
          <a:lstStyle/>
          <a:p>
            <a:r>
              <a:rPr lang="en-US" dirty="0"/>
              <a:t>Fuzziness</a:t>
            </a:r>
          </a:p>
        </p:txBody>
      </p:sp>
      <p:pic>
        <p:nvPicPr>
          <p:cNvPr id="4" name="Content Placeholder 3">
            <a:extLst>
              <a:ext uri="{FF2B5EF4-FFF2-40B4-BE49-F238E27FC236}">
                <a16:creationId xmlns:a16="http://schemas.microsoft.com/office/drawing/2014/main" id="{FDAD1C1C-6BDC-89BA-6F15-55EE84375AB2}"/>
              </a:ext>
            </a:extLst>
          </p:cNvPr>
          <p:cNvPicPr>
            <a:picLocks noGrp="1" noChangeAspect="1"/>
          </p:cNvPicPr>
          <p:nvPr>
            <p:ph sz="quarter" idx="11"/>
          </p:nvPr>
        </p:nvPicPr>
        <p:blipFill>
          <a:blip r:embed="rId2"/>
          <a:stretch>
            <a:fillRect/>
          </a:stretch>
        </p:blipFill>
        <p:spPr>
          <a:xfrm>
            <a:off x="4730597" y="1143001"/>
            <a:ext cx="7215597" cy="4141308"/>
          </a:xfrm>
          <a:prstGeom prst="rect">
            <a:avLst/>
          </a:prstGeom>
        </p:spPr>
      </p:pic>
      <p:sp>
        <p:nvSpPr>
          <p:cNvPr id="5" name="Content Placeholder 4">
            <a:extLst>
              <a:ext uri="{FF2B5EF4-FFF2-40B4-BE49-F238E27FC236}">
                <a16:creationId xmlns:a16="http://schemas.microsoft.com/office/drawing/2014/main" id="{717A0817-1998-819F-CEAB-F5AD93D50699}"/>
              </a:ext>
            </a:extLst>
          </p:cNvPr>
          <p:cNvSpPr>
            <a:spLocks noGrp="1"/>
          </p:cNvSpPr>
          <p:nvPr>
            <p:ph sz="half" idx="4294967295"/>
          </p:nvPr>
        </p:nvSpPr>
        <p:spPr>
          <a:xfrm>
            <a:off x="245806" y="1253331"/>
            <a:ext cx="4445000" cy="4351337"/>
          </a:xfrm>
        </p:spPr>
        <p:txBody>
          <a:bodyPr/>
          <a:lstStyle/>
          <a:p>
            <a:r>
              <a:rPr lang="en-US" dirty="0"/>
              <a:t>The edges of our circles don’t have to be binary, yes/no</a:t>
            </a:r>
          </a:p>
          <a:p>
            <a:r>
              <a:rPr lang="en-US" dirty="0"/>
              <a:t>They can have a gradient probability between 0 and 1, where it’s higher closer to the point and lower further away </a:t>
            </a:r>
          </a:p>
        </p:txBody>
      </p:sp>
    </p:spTree>
    <p:extLst>
      <p:ext uri="{BB962C8B-B14F-4D97-AF65-F5344CB8AC3E}">
        <p14:creationId xmlns:p14="http://schemas.microsoft.com/office/powerpoint/2010/main" val="215250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928DC-ED96-D79F-C094-0664C5540BC1}"/>
              </a:ext>
            </a:extLst>
          </p:cNvPr>
          <p:cNvSpPr>
            <a:spLocks noGrp="1"/>
          </p:cNvSpPr>
          <p:nvPr>
            <p:ph type="title"/>
          </p:nvPr>
        </p:nvSpPr>
        <p:spPr/>
        <p:txBody>
          <a:bodyPr/>
          <a:lstStyle/>
          <a:p>
            <a:r>
              <a:rPr lang="en-US" dirty="0"/>
              <a:t>Local Connectivity</a:t>
            </a:r>
          </a:p>
        </p:txBody>
      </p:sp>
      <p:sp>
        <p:nvSpPr>
          <p:cNvPr id="3" name="Content Placeholder 2">
            <a:extLst>
              <a:ext uri="{FF2B5EF4-FFF2-40B4-BE49-F238E27FC236}">
                <a16:creationId xmlns:a16="http://schemas.microsoft.com/office/drawing/2014/main" id="{5B471B3B-BB98-D5F6-A6D1-8BC193801610}"/>
              </a:ext>
            </a:extLst>
          </p:cNvPr>
          <p:cNvSpPr>
            <a:spLocks noGrp="1"/>
          </p:cNvSpPr>
          <p:nvPr>
            <p:ph sz="quarter" idx="11"/>
          </p:nvPr>
        </p:nvSpPr>
        <p:spPr>
          <a:xfrm>
            <a:off x="620186" y="1279526"/>
            <a:ext cx="3971479" cy="4576763"/>
          </a:xfrm>
        </p:spPr>
        <p:txBody>
          <a:bodyPr/>
          <a:lstStyle/>
          <a:p>
            <a:r>
              <a:rPr lang="en-US" dirty="0"/>
              <a:t>With just “fuzziness” there is the possibility that points could be isolated</a:t>
            </a:r>
          </a:p>
          <a:p>
            <a:endParaRPr lang="en-US" dirty="0"/>
          </a:p>
          <a:p>
            <a:r>
              <a:rPr lang="en-US" b="0" i="0" dirty="0">
                <a:solidFill>
                  <a:srgbClr val="404040"/>
                </a:solidFill>
                <a:effectLst/>
                <a:latin typeface="Lato" panose="020F0502020204030203" pitchFamily="34" charset="0"/>
              </a:rPr>
              <a:t>It is a requirement that at any point on the manifold there is some sufficiently small neighborhood of the point that </a:t>
            </a:r>
            <a:r>
              <a:rPr lang="en-US" b="0" i="1" dirty="0">
                <a:solidFill>
                  <a:srgbClr val="404040"/>
                </a:solidFill>
                <a:effectLst/>
                <a:latin typeface="Lato" panose="020F0502020204030203" pitchFamily="34" charset="0"/>
              </a:rPr>
              <a:t>is</a:t>
            </a:r>
            <a:r>
              <a:rPr lang="en-US" b="0" i="0" dirty="0">
                <a:solidFill>
                  <a:srgbClr val="404040"/>
                </a:solidFill>
                <a:effectLst/>
                <a:latin typeface="Lato" panose="020F0502020204030203" pitchFamily="34" charset="0"/>
              </a:rPr>
              <a:t> connected</a:t>
            </a:r>
            <a:endParaRPr lang="en-US" dirty="0"/>
          </a:p>
        </p:txBody>
      </p:sp>
      <p:pic>
        <p:nvPicPr>
          <p:cNvPr id="5" name="Content Placeholder 4">
            <a:extLst>
              <a:ext uri="{FF2B5EF4-FFF2-40B4-BE49-F238E27FC236}">
                <a16:creationId xmlns:a16="http://schemas.microsoft.com/office/drawing/2014/main" id="{C3FF8D26-105E-AF1F-8F3C-EFE0EDB85D30}"/>
              </a:ext>
            </a:extLst>
          </p:cNvPr>
          <p:cNvPicPr>
            <a:picLocks noGrp="1" noChangeAspect="1"/>
          </p:cNvPicPr>
          <p:nvPr>
            <p:ph type="pic" sz="quarter" idx="12"/>
          </p:nvPr>
        </p:nvPicPr>
        <p:blipFill rotWithShape="1">
          <a:blip r:embed="rId2"/>
          <a:srcRect l="-1287" r="-179"/>
          <a:stretch/>
        </p:blipFill>
        <p:spPr>
          <a:xfrm>
            <a:off x="4591665" y="1166337"/>
            <a:ext cx="7429510" cy="4202076"/>
          </a:xfrm>
          <a:prstGeom prst="rect">
            <a:avLst/>
          </a:prstGeom>
        </p:spPr>
      </p:pic>
    </p:spTree>
    <p:extLst>
      <p:ext uri="{BB962C8B-B14F-4D97-AF65-F5344CB8AC3E}">
        <p14:creationId xmlns:p14="http://schemas.microsoft.com/office/powerpoint/2010/main" val="3464924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A6492-7CF6-756F-8982-EDC4F7CE6755}"/>
              </a:ext>
            </a:extLst>
          </p:cNvPr>
          <p:cNvSpPr>
            <a:spLocks noGrp="1"/>
          </p:cNvSpPr>
          <p:nvPr>
            <p:ph type="title"/>
          </p:nvPr>
        </p:nvSpPr>
        <p:spPr>
          <a:xfrm>
            <a:off x="589935" y="151638"/>
            <a:ext cx="11020233" cy="991363"/>
          </a:xfrm>
        </p:spPr>
        <p:txBody>
          <a:bodyPr/>
          <a:lstStyle/>
          <a:p>
            <a:r>
              <a:rPr lang="en-US" dirty="0"/>
              <a:t>Resolving Disagreements</a:t>
            </a:r>
          </a:p>
        </p:txBody>
      </p:sp>
      <p:sp>
        <p:nvSpPr>
          <p:cNvPr id="3" name="Content Placeholder 2">
            <a:extLst>
              <a:ext uri="{FF2B5EF4-FFF2-40B4-BE49-F238E27FC236}">
                <a16:creationId xmlns:a16="http://schemas.microsoft.com/office/drawing/2014/main" id="{5D1CCAB9-11CF-FBB3-31E3-98CE14B9BE87}"/>
              </a:ext>
            </a:extLst>
          </p:cNvPr>
          <p:cNvSpPr>
            <a:spLocks noGrp="1"/>
          </p:cNvSpPr>
          <p:nvPr>
            <p:ph sz="quarter" idx="11"/>
          </p:nvPr>
        </p:nvSpPr>
        <p:spPr/>
        <p:txBody>
          <a:bodyPr>
            <a:normAutofit/>
          </a:bodyPr>
          <a:lstStyle/>
          <a:p>
            <a:r>
              <a:rPr lang="en-US" dirty="0"/>
              <a:t>Fuzziness and local connectivity can end up creating simplexes that disagree with each other, especially with weighted edges</a:t>
            </a:r>
          </a:p>
          <a:p>
            <a:pPr lvl="1"/>
            <a:r>
              <a:rPr lang="en-US" dirty="0"/>
              <a:t>In t-SNE, we just averaged the Euclidean distances</a:t>
            </a:r>
          </a:p>
          <a:p>
            <a:pPr lvl="1"/>
            <a:r>
              <a:rPr lang="en-US" dirty="0"/>
              <a:t>In the world of fuzzy simplicial sets, you just take the fuzzy union</a:t>
            </a:r>
          </a:p>
          <a:p>
            <a:endParaRPr lang="en-US" dirty="0"/>
          </a:p>
        </p:txBody>
      </p:sp>
      <p:sp>
        <p:nvSpPr>
          <p:cNvPr id="4" name="Content Placeholder 3">
            <a:extLst>
              <a:ext uri="{FF2B5EF4-FFF2-40B4-BE49-F238E27FC236}">
                <a16:creationId xmlns:a16="http://schemas.microsoft.com/office/drawing/2014/main" id="{E3234EAC-5491-2EFF-B167-092C0B1B48DC}"/>
              </a:ext>
            </a:extLst>
          </p:cNvPr>
          <p:cNvSpPr>
            <a:spLocks noGrp="1"/>
          </p:cNvSpPr>
          <p:nvPr>
            <p:ph sz="quarter" idx="13"/>
          </p:nvPr>
        </p:nvSpPr>
        <p:spPr/>
        <p:txBody>
          <a:bodyPr>
            <a:normAutofit fontScale="92500" lnSpcReduction="10000"/>
          </a:bodyPr>
          <a:lstStyle/>
          <a:p>
            <a:r>
              <a:rPr lang="en-US" dirty="0"/>
              <a:t>To merge two disagreeing edges with weight </a:t>
            </a:r>
            <a:r>
              <a:rPr lang="en-US" i="1" dirty="0"/>
              <a:t>a</a:t>
            </a:r>
            <a:r>
              <a:rPr lang="en-US" dirty="0"/>
              <a:t> and </a:t>
            </a:r>
            <a:r>
              <a:rPr lang="en-US" i="1" dirty="0"/>
              <a:t>b</a:t>
            </a:r>
            <a:r>
              <a:rPr lang="en-US" dirty="0"/>
              <a:t> then we should have a single edge with combined weight a+ b – a </a:t>
            </a:r>
            <a:r>
              <a:rPr lang="en-US" dirty="0">
                <a:latin typeface="Dante" panose="02020502050200020203" pitchFamily="18" charset="0"/>
              </a:rPr>
              <a:t>· </a:t>
            </a:r>
            <a:r>
              <a:rPr lang="en-US" dirty="0"/>
              <a:t>b</a:t>
            </a:r>
          </a:p>
          <a:p>
            <a:pPr lvl="1"/>
            <a:r>
              <a:rPr lang="en-US" dirty="0"/>
              <a:t>This is the equation for joint probability</a:t>
            </a:r>
          </a:p>
          <a:p>
            <a:r>
              <a:rPr lang="en-US" dirty="0"/>
              <a:t>Weights are the probabilities that a connection between two points (“edge”) exists. The combined weight is then the probability that it exists.</a:t>
            </a:r>
          </a:p>
        </p:txBody>
      </p:sp>
    </p:spTree>
    <p:extLst>
      <p:ext uri="{BB962C8B-B14F-4D97-AF65-F5344CB8AC3E}">
        <p14:creationId xmlns:p14="http://schemas.microsoft.com/office/powerpoint/2010/main" val="177991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2D97DC8C-345D-3500-C6CC-7B1CF9CAC43D}"/>
              </a:ext>
            </a:extLst>
          </p:cNvPr>
          <p:cNvPicPr>
            <a:picLocks noChangeAspect="1"/>
          </p:cNvPicPr>
          <p:nvPr/>
        </p:nvPicPr>
        <p:blipFill rotWithShape="1">
          <a:blip r:embed="rId2"/>
          <a:srcRect r="32" b="369"/>
          <a:stretch/>
        </p:blipFill>
        <p:spPr>
          <a:xfrm>
            <a:off x="131610" y="949088"/>
            <a:ext cx="5964390" cy="3411653"/>
          </a:xfrm>
          <a:prstGeom prst="rect">
            <a:avLst/>
          </a:prstGeom>
        </p:spPr>
      </p:pic>
      <p:pic>
        <p:nvPicPr>
          <p:cNvPr id="3" name="Picture 2">
            <a:extLst>
              <a:ext uri="{FF2B5EF4-FFF2-40B4-BE49-F238E27FC236}">
                <a16:creationId xmlns:a16="http://schemas.microsoft.com/office/drawing/2014/main" id="{D2824DEB-6C59-0653-7E85-0B6B88664910}"/>
              </a:ext>
            </a:extLst>
          </p:cNvPr>
          <p:cNvPicPr>
            <a:picLocks noChangeAspect="1"/>
          </p:cNvPicPr>
          <p:nvPr/>
        </p:nvPicPr>
        <p:blipFill>
          <a:blip r:embed="rId3"/>
          <a:stretch>
            <a:fillRect/>
          </a:stretch>
        </p:blipFill>
        <p:spPr>
          <a:xfrm>
            <a:off x="6247717" y="949088"/>
            <a:ext cx="5944283" cy="3411653"/>
          </a:xfrm>
          <a:prstGeom prst="rect">
            <a:avLst/>
          </a:prstGeom>
        </p:spPr>
      </p:pic>
      <p:sp>
        <p:nvSpPr>
          <p:cNvPr id="4" name="Title 3">
            <a:extLst>
              <a:ext uri="{FF2B5EF4-FFF2-40B4-BE49-F238E27FC236}">
                <a16:creationId xmlns:a16="http://schemas.microsoft.com/office/drawing/2014/main" id="{16F553CE-56D0-0884-5364-19A0620D3505}"/>
              </a:ext>
            </a:extLst>
          </p:cNvPr>
          <p:cNvSpPr>
            <a:spLocks noGrp="1"/>
          </p:cNvSpPr>
          <p:nvPr>
            <p:ph type="title"/>
          </p:nvPr>
        </p:nvSpPr>
        <p:spPr/>
        <p:txBody>
          <a:bodyPr/>
          <a:lstStyle/>
          <a:p>
            <a:endParaRPr lang="en-US" dirty="0"/>
          </a:p>
        </p:txBody>
      </p:sp>
      <p:sp>
        <p:nvSpPr>
          <p:cNvPr id="5" name="Picture Placeholder 4">
            <a:extLst>
              <a:ext uri="{FF2B5EF4-FFF2-40B4-BE49-F238E27FC236}">
                <a16:creationId xmlns:a16="http://schemas.microsoft.com/office/drawing/2014/main" id="{834ADDE6-31AB-17F3-BD07-16AC9C360A61}"/>
              </a:ext>
            </a:extLst>
          </p:cNvPr>
          <p:cNvSpPr>
            <a:spLocks noGrp="1"/>
          </p:cNvSpPr>
          <p:nvPr>
            <p:ph type="pic" sz="quarter" idx="12"/>
          </p:nvPr>
        </p:nvSpPr>
        <p:spPr/>
      </p:sp>
    </p:spTree>
    <p:extLst>
      <p:ext uri="{BB962C8B-B14F-4D97-AF65-F5344CB8AC3E}">
        <p14:creationId xmlns:p14="http://schemas.microsoft.com/office/powerpoint/2010/main" val="6455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8491-9F36-5BD6-4478-4055BC7F7E3B}"/>
              </a:ext>
            </a:extLst>
          </p:cNvPr>
          <p:cNvSpPr>
            <a:spLocks noGrp="1"/>
          </p:cNvSpPr>
          <p:nvPr>
            <p:ph type="title"/>
          </p:nvPr>
        </p:nvSpPr>
        <p:spPr/>
        <p:txBody>
          <a:bodyPr>
            <a:normAutofit fontScale="90000"/>
          </a:bodyPr>
          <a:lstStyle/>
          <a:p>
            <a:r>
              <a:rPr lang="en-US" dirty="0"/>
              <a:t>Creating and connecting the low-dimensional representation</a:t>
            </a:r>
          </a:p>
        </p:txBody>
      </p:sp>
      <p:sp>
        <p:nvSpPr>
          <p:cNvPr id="3" name="Content Placeholder 2">
            <a:extLst>
              <a:ext uri="{FF2B5EF4-FFF2-40B4-BE49-F238E27FC236}">
                <a16:creationId xmlns:a16="http://schemas.microsoft.com/office/drawing/2014/main" id="{8F018FF8-8A7D-B9B8-BAA4-480FDD8DAFD8}"/>
              </a:ext>
            </a:extLst>
          </p:cNvPr>
          <p:cNvSpPr>
            <a:spLocks noGrp="1"/>
          </p:cNvSpPr>
          <p:nvPr>
            <p:ph idx="1"/>
          </p:nvPr>
        </p:nvSpPr>
        <p:spPr/>
        <p:txBody>
          <a:bodyPr>
            <a:normAutofit/>
          </a:bodyPr>
          <a:lstStyle/>
          <a:p>
            <a:r>
              <a:rPr lang="en-US" sz="2400" dirty="0"/>
              <a:t>Unlike step 1, the distance on the manifold needs to be a standard (Euclidean or otherwise) distance, not a varying radius </a:t>
            </a:r>
          </a:p>
          <a:p>
            <a:r>
              <a:rPr lang="en-US" sz="2400" dirty="0"/>
              <a:t>The nearest neighbor in step 1 needs to be globally true across the high and low manifolds as we optimize</a:t>
            </a:r>
          </a:p>
          <a:p>
            <a:pPr algn="l"/>
            <a:r>
              <a:rPr lang="en-US" sz="2400" dirty="0"/>
              <a:t>Both the high and low dimensional structures share the same 0-simplices (single points), so we can do a neat trick:</a:t>
            </a:r>
          </a:p>
          <a:p>
            <a:pPr lvl="1"/>
            <a:r>
              <a:rPr lang="en-US" sz="2000" dirty="0"/>
              <a:t>We have probabilities of each 1-simplex (single edge) simply existing</a:t>
            </a:r>
          </a:p>
          <a:p>
            <a:pPr lvl="1"/>
            <a:r>
              <a:rPr lang="en-US" sz="2000" dirty="0"/>
              <a:t>That means we have two vectors of probabilities that are Bernoulli variables</a:t>
            </a:r>
          </a:p>
          <a:p>
            <a:pPr lvl="1"/>
            <a:r>
              <a:rPr lang="en-US" sz="2000" dirty="0"/>
              <a:t>That let’s us use Cross-Entropy as a cost function to match up the low-dimensional graph to the high dimensional data</a:t>
            </a:r>
            <a:br>
              <a:rPr lang="en-US" sz="1600" dirty="0"/>
            </a:br>
            <a:endParaRPr lang="en-US" sz="1600" dirty="0"/>
          </a:p>
        </p:txBody>
      </p:sp>
    </p:spTree>
    <p:extLst>
      <p:ext uri="{BB962C8B-B14F-4D97-AF65-F5344CB8AC3E}">
        <p14:creationId xmlns:p14="http://schemas.microsoft.com/office/powerpoint/2010/main" val="221858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9C2D-3B53-867D-0C4D-0515AC788328}"/>
              </a:ext>
            </a:extLst>
          </p:cNvPr>
          <p:cNvSpPr>
            <a:spLocks noGrp="1"/>
          </p:cNvSpPr>
          <p:nvPr>
            <p:ph type="title"/>
          </p:nvPr>
        </p:nvSpPr>
        <p:spPr/>
        <p:txBody>
          <a:bodyPr/>
          <a:lstStyle/>
          <a:p>
            <a:r>
              <a:rPr lang="en-US" dirty="0"/>
              <a:t>Cross-entropy importance</a:t>
            </a:r>
          </a:p>
        </p:txBody>
      </p:sp>
      <p:pic>
        <p:nvPicPr>
          <p:cNvPr id="7" name="Content Placeholder 6">
            <a:extLst>
              <a:ext uri="{FF2B5EF4-FFF2-40B4-BE49-F238E27FC236}">
                <a16:creationId xmlns:a16="http://schemas.microsoft.com/office/drawing/2014/main" id="{7E91FFF0-A20F-20B1-8878-66EA2028089C}"/>
              </a:ext>
            </a:extLst>
          </p:cNvPr>
          <p:cNvPicPr>
            <a:picLocks noGrp="1" noChangeAspect="1"/>
          </p:cNvPicPr>
          <p:nvPr>
            <p:ph idx="1"/>
          </p:nvPr>
        </p:nvPicPr>
        <p:blipFill>
          <a:blip r:embed="rId2"/>
          <a:stretch>
            <a:fillRect/>
          </a:stretch>
        </p:blipFill>
        <p:spPr>
          <a:xfrm>
            <a:off x="2667000" y="1726704"/>
            <a:ext cx="6858000" cy="609600"/>
          </a:xfrm>
          <a:prstGeom prst="rect">
            <a:avLst/>
          </a:prstGeom>
        </p:spPr>
      </p:pic>
      <p:sp>
        <p:nvSpPr>
          <p:cNvPr id="5" name="TextBox 4">
            <a:extLst>
              <a:ext uri="{FF2B5EF4-FFF2-40B4-BE49-F238E27FC236}">
                <a16:creationId xmlns:a16="http://schemas.microsoft.com/office/drawing/2014/main" id="{9B5F6A9F-E713-1E38-6181-74AF23DBD129}"/>
              </a:ext>
            </a:extLst>
          </p:cNvPr>
          <p:cNvSpPr txBox="1"/>
          <p:nvPr/>
        </p:nvSpPr>
        <p:spPr>
          <a:xfrm>
            <a:off x="570271" y="6311900"/>
            <a:ext cx="11277600" cy="369332"/>
          </a:xfrm>
          <a:prstGeom prst="rect">
            <a:avLst/>
          </a:prstGeom>
          <a:noFill/>
        </p:spPr>
        <p:txBody>
          <a:bodyPr wrap="square">
            <a:spAutoFit/>
          </a:bodyPr>
          <a:lstStyle/>
          <a:p>
            <a:r>
              <a:rPr lang="en-US" dirty="0"/>
              <a:t>https://towardsdatascience.com/how-exactly-umap-works-13e3040e1668</a:t>
            </a:r>
          </a:p>
        </p:txBody>
      </p:sp>
      <p:cxnSp>
        <p:nvCxnSpPr>
          <p:cNvPr id="9" name="Straight Arrow Connector 8">
            <a:extLst>
              <a:ext uri="{FF2B5EF4-FFF2-40B4-BE49-F238E27FC236}">
                <a16:creationId xmlns:a16="http://schemas.microsoft.com/office/drawing/2014/main" id="{4B4B3AF0-DBB8-6029-92FA-578F33D166A8}"/>
              </a:ext>
            </a:extLst>
          </p:cNvPr>
          <p:cNvCxnSpPr>
            <a:cxnSpLocks/>
          </p:cNvCxnSpPr>
          <p:nvPr/>
        </p:nvCxnSpPr>
        <p:spPr>
          <a:xfrm flipV="1">
            <a:off x="4846648" y="2409910"/>
            <a:ext cx="0" cy="4512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12D8A2-F42E-B37A-1EE0-470752FEC7B2}"/>
              </a:ext>
            </a:extLst>
          </p:cNvPr>
          <p:cNvCxnSpPr>
            <a:cxnSpLocks/>
          </p:cNvCxnSpPr>
          <p:nvPr/>
        </p:nvCxnSpPr>
        <p:spPr>
          <a:xfrm flipV="1">
            <a:off x="8754970" y="2620835"/>
            <a:ext cx="0" cy="4369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923079A-63C7-C0D8-ECC1-D37AE1E6C0B8}"/>
              </a:ext>
            </a:extLst>
          </p:cNvPr>
          <p:cNvSpPr txBox="1"/>
          <p:nvPr/>
        </p:nvSpPr>
        <p:spPr>
          <a:xfrm>
            <a:off x="2828619" y="2988919"/>
            <a:ext cx="4476749" cy="369332"/>
          </a:xfrm>
          <a:prstGeom prst="rect">
            <a:avLst/>
          </a:prstGeom>
          <a:noFill/>
        </p:spPr>
        <p:txBody>
          <a:bodyPr wrap="square" rtlCol="0">
            <a:spAutoFit/>
          </a:bodyPr>
          <a:lstStyle/>
          <a:p>
            <a:r>
              <a:rPr lang="en-US" dirty="0"/>
              <a:t>Attractive force when there are large weights</a:t>
            </a:r>
          </a:p>
        </p:txBody>
      </p:sp>
      <p:sp>
        <p:nvSpPr>
          <p:cNvPr id="12" name="TextBox 11">
            <a:extLst>
              <a:ext uri="{FF2B5EF4-FFF2-40B4-BE49-F238E27FC236}">
                <a16:creationId xmlns:a16="http://schemas.microsoft.com/office/drawing/2014/main" id="{CF4E9EAE-729B-11C8-4A4E-DB7E420B58FD}"/>
              </a:ext>
            </a:extLst>
          </p:cNvPr>
          <p:cNvSpPr txBox="1"/>
          <p:nvPr/>
        </p:nvSpPr>
        <p:spPr>
          <a:xfrm>
            <a:off x="7814800" y="3057832"/>
            <a:ext cx="3538999" cy="369332"/>
          </a:xfrm>
          <a:prstGeom prst="rect">
            <a:avLst/>
          </a:prstGeom>
          <a:noFill/>
        </p:spPr>
        <p:txBody>
          <a:bodyPr wrap="square" rtlCol="0">
            <a:spAutoFit/>
          </a:bodyPr>
          <a:lstStyle/>
          <a:p>
            <a:r>
              <a:rPr lang="en-US" dirty="0"/>
              <a:t>Repulsive force weights are small</a:t>
            </a:r>
          </a:p>
        </p:txBody>
      </p:sp>
      <p:sp>
        <p:nvSpPr>
          <p:cNvPr id="15" name="TextBox 14">
            <a:extLst>
              <a:ext uri="{FF2B5EF4-FFF2-40B4-BE49-F238E27FC236}">
                <a16:creationId xmlns:a16="http://schemas.microsoft.com/office/drawing/2014/main" id="{1F2DBD66-3F4B-A4AD-68B3-B4006B923D47}"/>
              </a:ext>
            </a:extLst>
          </p:cNvPr>
          <p:cNvSpPr txBox="1"/>
          <p:nvPr/>
        </p:nvSpPr>
        <p:spPr>
          <a:xfrm>
            <a:off x="838200" y="4044172"/>
            <a:ext cx="6937888" cy="1200329"/>
          </a:xfrm>
          <a:prstGeom prst="rect">
            <a:avLst/>
          </a:prstGeom>
          <a:noFill/>
        </p:spPr>
        <p:txBody>
          <a:bodyPr wrap="square" rtlCol="0">
            <a:spAutoFit/>
          </a:bodyPr>
          <a:lstStyle/>
          <a:p>
            <a:r>
              <a:rPr lang="en-US" sz="2400" dirty="0"/>
              <a:t>This has nicer features that the KL-divergence and means that both local and global features are maintained.</a:t>
            </a:r>
          </a:p>
        </p:txBody>
      </p:sp>
    </p:spTree>
    <p:extLst>
      <p:ext uri="{BB962C8B-B14F-4D97-AF65-F5344CB8AC3E}">
        <p14:creationId xmlns:p14="http://schemas.microsoft.com/office/powerpoint/2010/main" val="830268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3A9F5F-3843-25C3-42EC-B273DF1A30CF}"/>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6</a:t>
            </a:fld>
            <a:endParaRPr lang="en-US">
              <a:solidFill>
                <a:srgbClr val="FFFFFF"/>
              </a:solidFill>
            </a:endParaRPr>
          </a:p>
        </p:txBody>
      </p:sp>
      <p:sp>
        <p:nvSpPr>
          <p:cNvPr id="3" name="Title 2">
            <a:extLst>
              <a:ext uri="{FF2B5EF4-FFF2-40B4-BE49-F238E27FC236}">
                <a16:creationId xmlns:a16="http://schemas.microsoft.com/office/drawing/2014/main" id="{078A23D7-D53C-EECA-9344-CF721341FBE6}"/>
              </a:ext>
            </a:extLst>
          </p:cNvPr>
          <p:cNvSpPr>
            <a:spLocks noGrp="1"/>
          </p:cNvSpPr>
          <p:nvPr>
            <p:ph type="title"/>
          </p:nvPr>
        </p:nvSpPr>
        <p:spPr/>
        <p:txBody>
          <a:bodyPr/>
          <a:lstStyle/>
          <a:p>
            <a:r>
              <a:rPr lang="en-US" dirty="0"/>
              <a:t>A show of hands, please</a:t>
            </a:r>
          </a:p>
        </p:txBody>
      </p:sp>
      <p:sp>
        <p:nvSpPr>
          <p:cNvPr id="4" name="Content Placeholder 3">
            <a:extLst>
              <a:ext uri="{FF2B5EF4-FFF2-40B4-BE49-F238E27FC236}">
                <a16:creationId xmlns:a16="http://schemas.microsoft.com/office/drawing/2014/main" id="{A608274D-CAC0-91D1-4ED2-9AA6C4B73453}"/>
              </a:ext>
            </a:extLst>
          </p:cNvPr>
          <p:cNvSpPr>
            <a:spLocks noGrp="1"/>
          </p:cNvSpPr>
          <p:nvPr>
            <p:ph idx="1"/>
          </p:nvPr>
        </p:nvSpPr>
        <p:spPr/>
        <p:txBody>
          <a:bodyPr/>
          <a:lstStyle/>
          <a:p>
            <a:r>
              <a:rPr lang="en-US" dirty="0"/>
              <a:t>Statistics basics (~ 10 slides)</a:t>
            </a:r>
          </a:p>
          <a:p>
            <a:r>
              <a:rPr lang="en-US" dirty="0"/>
              <a:t>How our team currently analyzes flow data (~10 slides)</a:t>
            </a:r>
          </a:p>
          <a:p>
            <a:r>
              <a:rPr lang="en-US" dirty="0"/>
              <a:t>Unsupervised clustering – how PCA, t-SNE, and UMAP work (~25 slides)</a:t>
            </a:r>
          </a:p>
          <a:p>
            <a:r>
              <a:rPr lang="en-US" dirty="0"/>
              <a:t>Heatmaps (~3 slides)</a:t>
            </a:r>
          </a:p>
          <a:p>
            <a:r>
              <a:rPr lang="en-US" dirty="0"/>
              <a:t>Data transformations – Bi-ex vs. log vs. </a:t>
            </a:r>
            <a:r>
              <a:rPr lang="en-US" dirty="0" err="1"/>
              <a:t>arcsinh</a:t>
            </a:r>
            <a:r>
              <a:rPr lang="en-US" dirty="0"/>
              <a:t> (4 slides)</a:t>
            </a:r>
          </a:p>
          <a:p>
            <a:r>
              <a:rPr lang="en-US" dirty="0"/>
              <a:t>Discussion topics</a:t>
            </a:r>
          </a:p>
          <a:p>
            <a:pPr lvl="1"/>
            <a:r>
              <a:rPr lang="en-US" dirty="0"/>
              <a:t>Automated gating</a:t>
            </a:r>
          </a:p>
          <a:p>
            <a:pPr lvl="1"/>
            <a:r>
              <a:rPr lang="en-US" dirty="0"/>
              <a:t>Events and power</a:t>
            </a:r>
          </a:p>
          <a:p>
            <a:pPr lvl="1"/>
            <a:r>
              <a:rPr lang="en-US" dirty="0"/>
              <a:t>Dose response as a way to model fold expansion</a:t>
            </a:r>
          </a:p>
        </p:txBody>
      </p:sp>
    </p:spTree>
    <p:extLst>
      <p:ext uri="{BB962C8B-B14F-4D97-AF65-F5344CB8AC3E}">
        <p14:creationId xmlns:p14="http://schemas.microsoft.com/office/powerpoint/2010/main" val="909061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72948F-0189-B1F6-860D-69C567AB4DCE}"/>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60</a:t>
            </a:fld>
            <a:endParaRPr lang="en-US">
              <a:solidFill>
                <a:srgbClr val="FFFFFF"/>
              </a:solidFill>
            </a:endParaRPr>
          </a:p>
        </p:txBody>
      </p:sp>
      <p:sp>
        <p:nvSpPr>
          <p:cNvPr id="3" name="Title 2">
            <a:extLst>
              <a:ext uri="{FF2B5EF4-FFF2-40B4-BE49-F238E27FC236}">
                <a16:creationId xmlns:a16="http://schemas.microsoft.com/office/drawing/2014/main" id="{15508BB4-1650-7287-83E8-B93CBD1DDB2C}"/>
              </a:ext>
            </a:extLst>
          </p:cNvPr>
          <p:cNvSpPr>
            <a:spLocks noGrp="1"/>
          </p:cNvSpPr>
          <p:nvPr>
            <p:ph type="title"/>
          </p:nvPr>
        </p:nvSpPr>
        <p:spPr/>
        <p:txBody>
          <a:bodyPr/>
          <a:lstStyle/>
          <a:p>
            <a:r>
              <a:rPr lang="en-US" dirty="0"/>
              <a:t>PCA vs t-SNE vs UMAP</a:t>
            </a:r>
          </a:p>
        </p:txBody>
      </p:sp>
      <p:graphicFrame>
        <p:nvGraphicFramePr>
          <p:cNvPr id="5" name="Table 5">
            <a:extLst>
              <a:ext uri="{FF2B5EF4-FFF2-40B4-BE49-F238E27FC236}">
                <a16:creationId xmlns:a16="http://schemas.microsoft.com/office/drawing/2014/main" id="{5448E9FD-E0B1-4ECE-9017-68DC1E804838}"/>
              </a:ext>
            </a:extLst>
          </p:cNvPr>
          <p:cNvGraphicFramePr>
            <a:graphicFrameLocks noGrp="1"/>
          </p:cNvGraphicFramePr>
          <p:nvPr>
            <p:ph idx="1"/>
            <p:extLst>
              <p:ext uri="{D42A27DB-BD31-4B8C-83A1-F6EECF244321}">
                <p14:modId xmlns:p14="http://schemas.microsoft.com/office/powerpoint/2010/main" val="1265516846"/>
              </p:ext>
            </p:extLst>
          </p:nvPr>
        </p:nvGraphicFramePr>
        <p:xfrm>
          <a:off x="619125" y="1228725"/>
          <a:ext cx="10990260" cy="3474720"/>
        </p:xfrm>
        <a:graphic>
          <a:graphicData uri="http://schemas.openxmlformats.org/drawingml/2006/table">
            <a:tbl>
              <a:tblPr firstRow="1" bandRow="1">
                <a:tableStyleId>{5C22544A-7EE6-4342-B048-85BDC9FD1C3A}</a:tableStyleId>
              </a:tblPr>
              <a:tblGrid>
                <a:gridCol w="2747565">
                  <a:extLst>
                    <a:ext uri="{9D8B030D-6E8A-4147-A177-3AD203B41FA5}">
                      <a16:colId xmlns:a16="http://schemas.microsoft.com/office/drawing/2014/main" val="2741564770"/>
                    </a:ext>
                  </a:extLst>
                </a:gridCol>
                <a:gridCol w="2747565">
                  <a:extLst>
                    <a:ext uri="{9D8B030D-6E8A-4147-A177-3AD203B41FA5}">
                      <a16:colId xmlns:a16="http://schemas.microsoft.com/office/drawing/2014/main" val="1716629463"/>
                    </a:ext>
                  </a:extLst>
                </a:gridCol>
                <a:gridCol w="2747565">
                  <a:extLst>
                    <a:ext uri="{9D8B030D-6E8A-4147-A177-3AD203B41FA5}">
                      <a16:colId xmlns:a16="http://schemas.microsoft.com/office/drawing/2014/main" val="26956881"/>
                    </a:ext>
                  </a:extLst>
                </a:gridCol>
                <a:gridCol w="2747565">
                  <a:extLst>
                    <a:ext uri="{9D8B030D-6E8A-4147-A177-3AD203B41FA5}">
                      <a16:colId xmlns:a16="http://schemas.microsoft.com/office/drawing/2014/main" val="1003120108"/>
                    </a:ext>
                  </a:extLst>
                </a:gridCol>
              </a:tblGrid>
              <a:tr h="370840">
                <a:tc>
                  <a:txBody>
                    <a:bodyPr/>
                    <a:lstStyle/>
                    <a:p>
                      <a:r>
                        <a:rPr lang="en-US" dirty="0"/>
                        <a:t>Characteristic</a:t>
                      </a:r>
                    </a:p>
                  </a:txBody>
                  <a:tcPr/>
                </a:tc>
                <a:tc>
                  <a:txBody>
                    <a:bodyPr/>
                    <a:lstStyle/>
                    <a:p>
                      <a:r>
                        <a:rPr lang="en-US" dirty="0"/>
                        <a:t>PCA</a:t>
                      </a:r>
                    </a:p>
                  </a:txBody>
                  <a:tcPr/>
                </a:tc>
                <a:tc>
                  <a:txBody>
                    <a:bodyPr/>
                    <a:lstStyle/>
                    <a:p>
                      <a:r>
                        <a:rPr lang="en-US" dirty="0"/>
                        <a:t>t-SNE</a:t>
                      </a:r>
                    </a:p>
                  </a:txBody>
                  <a:tcPr/>
                </a:tc>
                <a:tc>
                  <a:txBody>
                    <a:bodyPr/>
                    <a:lstStyle/>
                    <a:p>
                      <a:r>
                        <a:rPr lang="en-US" dirty="0"/>
                        <a:t>UMAP</a:t>
                      </a:r>
                    </a:p>
                  </a:txBody>
                  <a:tcPr/>
                </a:tc>
                <a:extLst>
                  <a:ext uri="{0D108BD9-81ED-4DB2-BD59-A6C34878D82A}">
                    <a16:rowId xmlns:a16="http://schemas.microsoft.com/office/drawing/2014/main" val="1250692183"/>
                  </a:ext>
                </a:extLst>
              </a:tr>
              <a:tr h="370840">
                <a:tc>
                  <a:txBody>
                    <a:bodyPr/>
                    <a:lstStyle/>
                    <a:p>
                      <a:r>
                        <a:rPr lang="en-US" sz="1800" dirty="0"/>
                        <a:t>Speed</a:t>
                      </a:r>
                    </a:p>
                  </a:txBody>
                  <a:tcPr/>
                </a:tc>
                <a:tc>
                  <a:txBody>
                    <a:bodyPr/>
                    <a:lstStyle/>
                    <a:p>
                      <a:r>
                        <a:rPr lang="en-US" sz="1800" dirty="0"/>
                        <a:t>Fast and computationally cheap</a:t>
                      </a:r>
                    </a:p>
                  </a:txBody>
                  <a:tcPr/>
                </a:tc>
                <a:tc>
                  <a:txBody>
                    <a:bodyPr/>
                    <a:lstStyle/>
                    <a:p>
                      <a:r>
                        <a:rPr lang="en-US" sz="1800" dirty="0"/>
                        <a:t>Slow</a:t>
                      </a:r>
                    </a:p>
                  </a:txBody>
                  <a:tcPr/>
                </a:tc>
                <a:tc>
                  <a:txBody>
                    <a:bodyPr/>
                    <a:lstStyle/>
                    <a:p>
                      <a:r>
                        <a:rPr lang="en-US" sz="1800" dirty="0"/>
                        <a:t>Fast-</a:t>
                      </a:r>
                      <a:r>
                        <a:rPr lang="en-US" sz="1800" dirty="0" err="1"/>
                        <a:t>ish</a:t>
                      </a:r>
                      <a:endParaRPr lang="en-US" sz="1800" dirty="0"/>
                    </a:p>
                  </a:txBody>
                  <a:tcPr/>
                </a:tc>
                <a:extLst>
                  <a:ext uri="{0D108BD9-81ED-4DB2-BD59-A6C34878D82A}">
                    <a16:rowId xmlns:a16="http://schemas.microsoft.com/office/drawing/2014/main" val="3232583717"/>
                  </a:ext>
                </a:extLst>
              </a:tr>
              <a:tr h="370840">
                <a:tc>
                  <a:txBody>
                    <a:bodyPr/>
                    <a:lstStyle/>
                    <a:p>
                      <a:r>
                        <a:rPr lang="en-US" sz="1800" dirty="0"/>
                        <a:t>Pros</a:t>
                      </a:r>
                    </a:p>
                  </a:txBody>
                  <a:tcPr/>
                </a:tc>
                <a:tc>
                  <a:txBody>
                    <a:bodyPr/>
                    <a:lstStyle/>
                    <a:p>
                      <a:r>
                        <a:rPr lang="en-US" sz="1800" dirty="0"/>
                        <a:t>Reasonably intuitive Good for linear relationships</a:t>
                      </a:r>
                    </a:p>
                  </a:txBody>
                  <a:tcPr/>
                </a:tc>
                <a:tc>
                  <a:txBody>
                    <a:bodyPr/>
                    <a:lstStyle/>
                    <a:p>
                      <a:r>
                        <a:rPr lang="en-US" sz="1800" dirty="0"/>
                        <a:t>Good with neighborhood definition, handles non-linearity</a:t>
                      </a:r>
                    </a:p>
                  </a:txBody>
                  <a:tcPr/>
                </a:tc>
                <a:tc>
                  <a:txBody>
                    <a:bodyPr/>
                    <a:lstStyle/>
                    <a:p>
                      <a:r>
                        <a:rPr lang="en-US" sz="1800" dirty="0"/>
                        <a:t>Good in illustrating local relationships while preserving global structure</a:t>
                      </a:r>
                    </a:p>
                  </a:txBody>
                  <a:tcPr/>
                </a:tc>
                <a:extLst>
                  <a:ext uri="{0D108BD9-81ED-4DB2-BD59-A6C34878D82A}">
                    <a16:rowId xmlns:a16="http://schemas.microsoft.com/office/drawing/2014/main" val="2951203772"/>
                  </a:ext>
                </a:extLst>
              </a:tr>
              <a:tr h="370840">
                <a:tc>
                  <a:txBody>
                    <a:bodyPr/>
                    <a:lstStyle/>
                    <a:p>
                      <a:r>
                        <a:rPr lang="en-US" sz="1800" dirty="0"/>
                        <a:t>Cons</a:t>
                      </a:r>
                    </a:p>
                  </a:txBody>
                  <a:tcPr/>
                </a:tc>
                <a:tc>
                  <a:txBody>
                    <a:bodyPr/>
                    <a:lstStyle/>
                    <a:p>
                      <a:r>
                        <a:rPr lang="en-US" sz="1800" dirty="0"/>
                        <a:t>Bad with outliers, cannot see non-linear clusters</a:t>
                      </a:r>
                    </a:p>
                  </a:txBody>
                  <a:tcPr/>
                </a:tc>
                <a:tc>
                  <a:txBody>
                    <a:bodyPr/>
                    <a:lstStyle/>
                    <a:p>
                      <a:r>
                        <a:rPr lang="en-US" sz="1800" dirty="0"/>
                        <a:t>Globally ok, but distance between final clusters is not meaningful, hyperparameter setting can be confusing/wrong</a:t>
                      </a:r>
                    </a:p>
                  </a:txBody>
                  <a:tcPr/>
                </a:tc>
                <a:tc>
                  <a:txBody>
                    <a:bodyPr/>
                    <a:lstStyle/>
                    <a:p>
                      <a:r>
                        <a:rPr lang="en-US" sz="1800" dirty="0"/>
                        <a:t>Requires hyperparameters, non-deterministic (repeated UMAPs won’t look the same)</a:t>
                      </a:r>
                    </a:p>
                  </a:txBody>
                  <a:tcPr/>
                </a:tc>
                <a:extLst>
                  <a:ext uri="{0D108BD9-81ED-4DB2-BD59-A6C34878D82A}">
                    <a16:rowId xmlns:a16="http://schemas.microsoft.com/office/drawing/2014/main" val="4066705692"/>
                  </a:ext>
                </a:extLst>
              </a:tr>
            </a:tbl>
          </a:graphicData>
        </a:graphic>
      </p:graphicFrame>
      <p:sp>
        <p:nvSpPr>
          <p:cNvPr id="7" name="TextBox 6">
            <a:extLst>
              <a:ext uri="{FF2B5EF4-FFF2-40B4-BE49-F238E27FC236}">
                <a16:creationId xmlns:a16="http://schemas.microsoft.com/office/drawing/2014/main" id="{D9BDBA04-A015-6C68-711E-2D314AFC17D1}"/>
              </a:ext>
            </a:extLst>
          </p:cNvPr>
          <p:cNvSpPr txBox="1"/>
          <p:nvPr/>
        </p:nvSpPr>
        <p:spPr>
          <a:xfrm>
            <a:off x="405414" y="5444609"/>
            <a:ext cx="11381172" cy="369332"/>
          </a:xfrm>
          <a:prstGeom prst="rect">
            <a:avLst/>
          </a:prstGeom>
          <a:noFill/>
        </p:spPr>
        <p:txBody>
          <a:bodyPr wrap="square">
            <a:spAutoFit/>
          </a:bodyPr>
          <a:lstStyle/>
          <a:p>
            <a:r>
              <a:rPr lang="en-US" dirty="0"/>
              <a:t>https://towardsdatascience.com/dimensionality-reduction-for-data-visualization-pca-vs-tsne-vs-umap-be4aa7b1cb29</a:t>
            </a:r>
          </a:p>
        </p:txBody>
      </p:sp>
    </p:spTree>
    <p:extLst>
      <p:ext uri="{BB962C8B-B14F-4D97-AF65-F5344CB8AC3E}">
        <p14:creationId xmlns:p14="http://schemas.microsoft.com/office/powerpoint/2010/main" val="2211398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71CF-6396-BC0A-E78B-3A21EBB98313}"/>
              </a:ext>
            </a:extLst>
          </p:cNvPr>
          <p:cNvSpPr>
            <a:spLocks noGrp="1"/>
          </p:cNvSpPr>
          <p:nvPr>
            <p:ph type="title"/>
          </p:nvPr>
        </p:nvSpPr>
        <p:spPr/>
        <p:txBody>
          <a:bodyPr/>
          <a:lstStyle/>
          <a:p>
            <a:r>
              <a:rPr lang="en-US" dirty="0"/>
              <a:t>Comparing t-SNE and UMAP</a:t>
            </a:r>
          </a:p>
        </p:txBody>
      </p:sp>
      <p:sp>
        <p:nvSpPr>
          <p:cNvPr id="3" name="Content Placeholder 2">
            <a:extLst>
              <a:ext uri="{FF2B5EF4-FFF2-40B4-BE49-F238E27FC236}">
                <a16:creationId xmlns:a16="http://schemas.microsoft.com/office/drawing/2014/main" id="{038FCD01-EEAA-9B42-09BF-848CE69A4074}"/>
              </a:ext>
            </a:extLst>
          </p:cNvPr>
          <p:cNvSpPr>
            <a:spLocks noGrp="1"/>
          </p:cNvSpPr>
          <p:nvPr>
            <p:ph idx="1"/>
          </p:nvPr>
        </p:nvSpPr>
        <p:spPr/>
        <p:txBody>
          <a:bodyPr/>
          <a:lstStyle/>
          <a:p>
            <a:r>
              <a:rPr lang="en-US" dirty="0"/>
              <a:t>Live Demo</a:t>
            </a:r>
            <a:endParaRPr lang="en-US" dirty="0">
              <a:hlinkClick r:id="rId2"/>
            </a:endParaRPr>
          </a:p>
          <a:p>
            <a:r>
              <a:rPr lang="en-US" dirty="0">
                <a:hlinkClick r:id="rId2"/>
              </a:rPr>
              <a:t>https://pair-code.github.io/understanding-umap/#:~:text=UMAP%2C%20at%20its%20core%2C%20works,as%20structurally%20similar%20as%20possible</a:t>
            </a:r>
            <a:r>
              <a:rPr lang="en-US" dirty="0"/>
              <a:t>.</a:t>
            </a:r>
          </a:p>
          <a:p>
            <a:endParaRPr lang="en-US" dirty="0"/>
          </a:p>
          <a:p>
            <a:endParaRPr lang="en-US" dirty="0"/>
          </a:p>
        </p:txBody>
      </p:sp>
    </p:spTree>
    <p:extLst>
      <p:ext uri="{BB962C8B-B14F-4D97-AF65-F5344CB8AC3E}">
        <p14:creationId xmlns:p14="http://schemas.microsoft.com/office/powerpoint/2010/main" val="2163515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E54586-B1B1-2CF8-3DA8-922615C06FB1}"/>
              </a:ext>
            </a:extLst>
          </p:cNvPr>
          <p:cNvSpPr>
            <a:spLocks noGrp="1"/>
          </p:cNvSpPr>
          <p:nvPr>
            <p:ph type="title"/>
          </p:nvPr>
        </p:nvSpPr>
        <p:spPr/>
        <p:txBody>
          <a:bodyPr/>
          <a:lstStyle/>
          <a:p>
            <a:r>
              <a:rPr lang="en-US" dirty="0"/>
              <a:t>Heatmaps</a:t>
            </a:r>
          </a:p>
        </p:txBody>
      </p:sp>
      <p:sp>
        <p:nvSpPr>
          <p:cNvPr id="2" name="Slide Number Placeholder 1">
            <a:extLst>
              <a:ext uri="{FF2B5EF4-FFF2-40B4-BE49-F238E27FC236}">
                <a16:creationId xmlns:a16="http://schemas.microsoft.com/office/drawing/2014/main" id="{59255CFB-1EEA-FABC-8135-35ADFA18A0B9}"/>
              </a:ext>
            </a:extLst>
          </p:cNvPr>
          <p:cNvSpPr>
            <a:spLocks noGrp="1"/>
          </p:cNvSpPr>
          <p:nvPr>
            <p:ph type="sldNum" sz="quarter" idx="4294967295"/>
          </p:nvPr>
        </p:nvSpPr>
        <p:spPr>
          <a:xfrm>
            <a:off x="11590338" y="6353175"/>
            <a:ext cx="601662" cy="365125"/>
          </a:xfrm>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62</a:t>
            </a:fld>
            <a:endParaRPr lang="en-US">
              <a:solidFill>
                <a:srgbClr val="FFFFFF"/>
              </a:solidFill>
            </a:endParaRPr>
          </a:p>
        </p:txBody>
      </p:sp>
    </p:spTree>
    <p:extLst>
      <p:ext uri="{BB962C8B-B14F-4D97-AF65-F5344CB8AC3E}">
        <p14:creationId xmlns:p14="http://schemas.microsoft.com/office/powerpoint/2010/main" val="222777687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102-F6A6-45E6-B273-CDFB789136CE}"/>
              </a:ext>
            </a:extLst>
          </p:cNvPr>
          <p:cNvSpPr>
            <a:spLocks noGrp="1"/>
          </p:cNvSpPr>
          <p:nvPr>
            <p:ph type="title"/>
          </p:nvPr>
        </p:nvSpPr>
        <p:spPr/>
        <p:txBody>
          <a:bodyPr/>
          <a:lstStyle/>
          <a:p>
            <a:r>
              <a:rPr lang="en-US" dirty="0"/>
              <a:t>Data Viz and Clustering: Dendrograms</a:t>
            </a:r>
          </a:p>
        </p:txBody>
      </p:sp>
      <p:sp>
        <p:nvSpPr>
          <p:cNvPr id="3" name="Content Placeholder 2">
            <a:extLst>
              <a:ext uri="{FF2B5EF4-FFF2-40B4-BE49-F238E27FC236}">
                <a16:creationId xmlns:a16="http://schemas.microsoft.com/office/drawing/2014/main" id="{39EE3FBF-60BE-C408-E7D9-9AD1B9BD5A19}"/>
              </a:ext>
            </a:extLst>
          </p:cNvPr>
          <p:cNvSpPr>
            <a:spLocks noGrp="1"/>
          </p:cNvSpPr>
          <p:nvPr>
            <p:ph idx="1"/>
          </p:nvPr>
        </p:nvSpPr>
        <p:spPr/>
        <p:txBody>
          <a:bodyPr>
            <a:normAutofit/>
          </a:bodyPr>
          <a:lstStyle/>
          <a:p>
            <a:r>
              <a:rPr lang="en-US" sz="2400" dirty="0"/>
              <a:t>Remember Euclidean Distances?</a:t>
            </a:r>
          </a:p>
        </p:txBody>
      </p:sp>
      <p:sp>
        <p:nvSpPr>
          <p:cNvPr id="4" name="Rectangle 2">
            <a:extLst>
              <a:ext uri="{FF2B5EF4-FFF2-40B4-BE49-F238E27FC236}">
                <a16:creationId xmlns:a16="http://schemas.microsoft.com/office/drawing/2014/main" id="{3D119DCE-9D61-CBBA-226D-5E8D2123AE55}"/>
              </a:ext>
            </a:extLst>
          </p:cNvPr>
          <p:cNvSpPr>
            <a:spLocks noChangeArrowheads="1"/>
          </p:cNvSpPr>
          <p:nvPr/>
        </p:nvSpPr>
        <p:spPr bwMode="auto">
          <a:xfrm>
            <a:off x="292964" y="1752033"/>
            <a:ext cx="6143348"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Start from the bottom up, plotting the smallest distance first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 and c have the smallest distance at 1. </a:t>
            </a:r>
            <a:endParaRPr lang="en-US" altLang="en-US" sz="20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next smallest distance is 1.414, shared by both b and d and a and d, but b is already grouped with 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altLang="en-US" sz="2000" dirty="0">
                <a:latin typeface="Calibri" panose="020F0502020204030204" pitchFamily="34" charset="0"/>
                <a:ea typeface="Calibri" panose="020F0502020204030204" pitchFamily="34" charset="0"/>
                <a:cs typeface="Times New Roman" panose="02020603050405020304" pitchFamily="18" charset="0"/>
              </a:rPr>
              <a:t>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 a and d are plotted.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All items have been grouped so the highest Euclidean distance (2 in this case)  is plotted to connect the two groups.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9217" name="Picture 42">
            <a:extLst>
              <a:ext uri="{FF2B5EF4-FFF2-40B4-BE49-F238E27FC236}">
                <a16:creationId xmlns:a16="http://schemas.microsoft.com/office/drawing/2014/main" id="{2DF5F107-7A9C-D9FA-03D9-259E1D479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169" y="1328598"/>
            <a:ext cx="5335428" cy="40169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6B9558CA-C3E5-53F0-C096-13DA7AC65295}"/>
              </a:ext>
            </a:extLst>
          </p:cNvPr>
          <p:cNvGraphicFramePr>
            <a:graphicFrameLocks noGrp="1"/>
          </p:cNvGraphicFramePr>
          <p:nvPr>
            <p:extLst>
              <p:ext uri="{D42A27DB-BD31-4B8C-83A1-F6EECF244321}">
                <p14:modId xmlns:p14="http://schemas.microsoft.com/office/powerpoint/2010/main" val="3117313588"/>
              </p:ext>
            </p:extLst>
          </p:nvPr>
        </p:nvGraphicFramePr>
        <p:xfrm>
          <a:off x="1854334" y="4774004"/>
          <a:ext cx="2856047" cy="1187704"/>
        </p:xfrm>
        <a:graphic>
          <a:graphicData uri="http://schemas.openxmlformats.org/drawingml/2006/table">
            <a:tbl>
              <a:tblPr firstRow="1" firstCol="1" bandRow="1">
                <a:tableStyleId>{5C22544A-7EE6-4342-B048-85BDC9FD1C3A}</a:tableStyleId>
              </a:tblPr>
              <a:tblGrid>
                <a:gridCol w="429671">
                  <a:extLst>
                    <a:ext uri="{9D8B030D-6E8A-4147-A177-3AD203B41FA5}">
                      <a16:colId xmlns:a16="http://schemas.microsoft.com/office/drawing/2014/main" val="2010156210"/>
                    </a:ext>
                  </a:extLst>
                </a:gridCol>
                <a:gridCol w="808792">
                  <a:extLst>
                    <a:ext uri="{9D8B030D-6E8A-4147-A177-3AD203B41FA5}">
                      <a16:colId xmlns:a16="http://schemas.microsoft.com/office/drawing/2014/main" val="698322015"/>
                    </a:ext>
                  </a:extLst>
                </a:gridCol>
                <a:gridCol w="808792">
                  <a:extLst>
                    <a:ext uri="{9D8B030D-6E8A-4147-A177-3AD203B41FA5}">
                      <a16:colId xmlns:a16="http://schemas.microsoft.com/office/drawing/2014/main" val="3153941541"/>
                    </a:ext>
                  </a:extLst>
                </a:gridCol>
                <a:gridCol w="808792">
                  <a:extLst>
                    <a:ext uri="{9D8B030D-6E8A-4147-A177-3AD203B41FA5}">
                      <a16:colId xmlns:a16="http://schemas.microsoft.com/office/drawing/2014/main" val="2596729056"/>
                    </a:ext>
                  </a:extLst>
                </a:gridCol>
              </a:tblGrid>
              <a:tr h="179940">
                <a:tc>
                  <a:txBody>
                    <a:bodyPr/>
                    <a:lstStyle/>
                    <a:p>
                      <a:pPr>
                        <a:lnSpc>
                          <a:spcPct val="115000"/>
                        </a:lnSpc>
                      </a:pPr>
                      <a:endParaRPr lang="en-US" sz="1800">
                        <a:effectLst/>
                        <a:latin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rPr>
                        <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110887"/>
                  </a:ext>
                </a:extLst>
              </a:tr>
              <a:tr h="182880">
                <a:tc>
                  <a:txBody>
                    <a:bodyPr/>
                    <a:lstStyle/>
                    <a:p>
                      <a:pPr marL="0" marR="0" algn="ctr">
                        <a:lnSpc>
                          <a:spcPct val="115000"/>
                        </a:lnSpc>
                        <a:spcBef>
                          <a:spcPts val="0"/>
                        </a:spcBef>
                        <a:spcAft>
                          <a:spcPts val="0"/>
                        </a:spcAft>
                      </a:pPr>
                      <a:r>
                        <a:rPr lang="en-US" sz="1800">
                          <a:effectLst/>
                        </a:rPr>
                        <a:t>b</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2755932"/>
                  </a:ext>
                </a:extLst>
              </a:tr>
              <a:tr h="182880">
                <a:tc>
                  <a:txBody>
                    <a:bodyPr/>
                    <a:lstStyle/>
                    <a:p>
                      <a:pPr marL="0" marR="0" algn="ctr">
                        <a:lnSpc>
                          <a:spcPct val="115000"/>
                        </a:lnSpc>
                        <a:spcBef>
                          <a:spcPts val="0"/>
                        </a:spcBef>
                        <a:spcAft>
                          <a:spcPts val="0"/>
                        </a:spcAft>
                      </a:pPr>
                      <a:r>
                        <a:rPr lang="en-US" sz="1800">
                          <a:effectLst/>
                        </a:rPr>
                        <a:t>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1.732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51396977"/>
                  </a:ext>
                </a:extLst>
              </a:tr>
              <a:tr h="182880">
                <a:tc>
                  <a:txBody>
                    <a:bodyPr/>
                    <a:lstStyle/>
                    <a:p>
                      <a:pPr marL="0" marR="0" algn="ctr">
                        <a:lnSpc>
                          <a:spcPct val="115000"/>
                        </a:lnSpc>
                        <a:spcBef>
                          <a:spcPts val="0"/>
                        </a:spcBef>
                        <a:spcAft>
                          <a:spcPts val="0"/>
                        </a:spcAft>
                      </a:pPr>
                      <a:r>
                        <a:rPr lang="en-US" sz="1800">
                          <a:effectLst/>
                        </a:rPr>
                        <a:t>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1.414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1.414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1.732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53423350"/>
                  </a:ext>
                </a:extLst>
              </a:tr>
            </a:tbl>
          </a:graphicData>
        </a:graphic>
      </p:graphicFrame>
    </p:spTree>
    <p:extLst>
      <p:ext uri="{BB962C8B-B14F-4D97-AF65-F5344CB8AC3E}">
        <p14:creationId xmlns:p14="http://schemas.microsoft.com/office/powerpoint/2010/main" val="186473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5102-F6A6-45E6-B273-CDFB789136CE}"/>
              </a:ext>
            </a:extLst>
          </p:cNvPr>
          <p:cNvSpPr>
            <a:spLocks noGrp="1"/>
          </p:cNvSpPr>
          <p:nvPr>
            <p:ph type="title"/>
          </p:nvPr>
        </p:nvSpPr>
        <p:spPr/>
        <p:txBody>
          <a:bodyPr/>
          <a:lstStyle/>
          <a:p>
            <a:r>
              <a:rPr lang="en-US" dirty="0"/>
              <a:t>Heatmaps</a:t>
            </a:r>
          </a:p>
        </p:txBody>
      </p:sp>
      <p:pic>
        <p:nvPicPr>
          <p:cNvPr id="5" name="Picture 4">
            <a:extLst>
              <a:ext uri="{FF2B5EF4-FFF2-40B4-BE49-F238E27FC236}">
                <a16:creationId xmlns:a16="http://schemas.microsoft.com/office/drawing/2014/main" id="{A1C6EFC2-4064-3F00-0813-D2D4C56F2758}"/>
              </a:ext>
            </a:extLst>
          </p:cNvPr>
          <p:cNvPicPr>
            <a:picLocks noChangeAspect="1"/>
          </p:cNvPicPr>
          <p:nvPr/>
        </p:nvPicPr>
        <p:blipFill rotWithShape="1">
          <a:blip r:embed="rId2"/>
          <a:srcRect b="46750"/>
          <a:stretch/>
        </p:blipFill>
        <p:spPr>
          <a:xfrm>
            <a:off x="345112" y="2029624"/>
            <a:ext cx="5269108" cy="1154913"/>
          </a:xfrm>
          <a:prstGeom prst="rect">
            <a:avLst/>
          </a:prstGeom>
        </p:spPr>
      </p:pic>
      <p:cxnSp>
        <p:nvCxnSpPr>
          <p:cNvPr id="7" name="Straight Arrow Connector 6">
            <a:extLst>
              <a:ext uri="{FF2B5EF4-FFF2-40B4-BE49-F238E27FC236}">
                <a16:creationId xmlns:a16="http://schemas.microsoft.com/office/drawing/2014/main" id="{5FFF6E75-3FDF-9D02-7CCA-C93F9C6DFC36}"/>
              </a:ext>
            </a:extLst>
          </p:cNvPr>
          <p:cNvCxnSpPr>
            <a:cxnSpLocks/>
          </p:cNvCxnSpPr>
          <p:nvPr/>
        </p:nvCxnSpPr>
        <p:spPr>
          <a:xfrm flipV="1">
            <a:off x="5309419" y="1322773"/>
            <a:ext cx="1881494" cy="4863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43A1EE6-9972-A9A3-1C24-4DD6ADC075D8}"/>
              </a:ext>
            </a:extLst>
          </p:cNvPr>
          <p:cNvPicPr>
            <a:picLocks noChangeAspect="1"/>
          </p:cNvPicPr>
          <p:nvPr/>
        </p:nvPicPr>
        <p:blipFill rotWithShape="1">
          <a:blip r:embed="rId2"/>
          <a:srcRect t="46750"/>
          <a:stretch/>
        </p:blipFill>
        <p:spPr>
          <a:xfrm>
            <a:off x="345112" y="3184537"/>
            <a:ext cx="5269108" cy="1154913"/>
          </a:xfrm>
          <a:prstGeom prst="rect">
            <a:avLst/>
          </a:prstGeom>
        </p:spPr>
      </p:pic>
      <p:pic>
        <p:nvPicPr>
          <p:cNvPr id="12" name="Picture 11">
            <a:extLst>
              <a:ext uri="{FF2B5EF4-FFF2-40B4-BE49-F238E27FC236}">
                <a16:creationId xmlns:a16="http://schemas.microsoft.com/office/drawing/2014/main" id="{AC55C36B-5D06-D125-63A9-9BF5C5C120B4}"/>
              </a:ext>
            </a:extLst>
          </p:cNvPr>
          <p:cNvPicPr>
            <a:picLocks noChangeAspect="1"/>
          </p:cNvPicPr>
          <p:nvPr/>
        </p:nvPicPr>
        <p:blipFill rotWithShape="1">
          <a:blip r:embed="rId3"/>
          <a:srcRect l="27061" r="19010" b="12837"/>
          <a:stretch/>
        </p:blipFill>
        <p:spPr>
          <a:xfrm>
            <a:off x="7696939" y="3117497"/>
            <a:ext cx="4083729" cy="2781257"/>
          </a:xfrm>
          <a:prstGeom prst="rect">
            <a:avLst/>
          </a:prstGeom>
        </p:spPr>
      </p:pic>
      <p:pic>
        <p:nvPicPr>
          <p:cNvPr id="13" name="Picture 12">
            <a:extLst>
              <a:ext uri="{FF2B5EF4-FFF2-40B4-BE49-F238E27FC236}">
                <a16:creationId xmlns:a16="http://schemas.microsoft.com/office/drawing/2014/main" id="{CA50A968-6B8E-7329-D99A-15A4D1C2E33D}"/>
              </a:ext>
            </a:extLst>
          </p:cNvPr>
          <p:cNvPicPr>
            <a:picLocks noChangeAspect="1"/>
          </p:cNvPicPr>
          <p:nvPr/>
        </p:nvPicPr>
        <p:blipFill rotWithShape="1">
          <a:blip r:embed="rId4"/>
          <a:srcRect l="27999" r="19361" b="12837"/>
          <a:stretch/>
        </p:blipFill>
        <p:spPr>
          <a:xfrm>
            <a:off x="7586236" y="195684"/>
            <a:ext cx="3986074" cy="2781257"/>
          </a:xfrm>
          <a:prstGeom prst="rect">
            <a:avLst/>
          </a:prstGeom>
        </p:spPr>
      </p:pic>
      <p:cxnSp>
        <p:nvCxnSpPr>
          <p:cNvPr id="15" name="Straight Arrow Connector 14">
            <a:extLst>
              <a:ext uri="{FF2B5EF4-FFF2-40B4-BE49-F238E27FC236}">
                <a16:creationId xmlns:a16="http://schemas.microsoft.com/office/drawing/2014/main" id="{197B80F5-86A7-C858-64BF-2BE5D347AC40}"/>
              </a:ext>
            </a:extLst>
          </p:cNvPr>
          <p:cNvCxnSpPr>
            <a:cxnSpLocks/>
          </p:cNvCxnSpPr>
          <p:nvPr/>
        </p:nvCxnSpPr>
        <p:spPr>
          <a:xfrm>
            <a:off x="5614220" y="3853086"/>
            <a:ext cx="18607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DC9A35A-5D5D-B74B-8C2C-3068291BECEE}"/>
              </a:ext>
            </a:extLst>
          </p:cNvPr>
          <p:cNvSpPr txBox="1"/>
          <p:nvPr/>
        </p:nvSpPr>
        <p:spPr>
          <a:xfrm>
            <a:off x="619690" y="4625266"/>
            <a:ext cx="6464691" cy="1200329"/>
          </a:xfrm>
          <a:prstGeom prst="rect">
            <a:avLst/>
          </a:prstGeom>
          <a:noFill/>
        </p:spPr>
        <p:txBody>
          <a:bodyPr wrap="square" rtlCol="0">
            <a:spAutoFit/>
          </a:bodyPr>
          <a:lstStyle/>
          <a:p>
            <a:r>
              <a:rPr lang="en-US" dirty="0"/>
              <a:t>Centering and scaling is almost often required to put samples/subjects on the same footing</a:t>
            </a:r>
          </a:p>
          <a:p>
            <a:endParaRPr lang="en-US" dirty="0"/>
          </a:p>
          <a:p>
            <a:r>
              <a:rPr lang="en-US" dirty="0"/>
              <a:t>These are effectively z-scores (subtract the mean, divide by SD)</a:t>
            </a:r>
          </a:p>
        </p:txBody>
      </p:sp>
    </p:spTree>
    <p:extLst>
      <p:ext uri="{BB962C8B-B14F-4D97-AF65-F5344CB8AC3E}">
        <p14:creationId xmlns:p14="http://schemas.microsoft.com/office/powerpoint/2010/main" val="96201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28E01C-F731-4146-81FE-492A4E8AC031}"/>
              </a:ext>
            </a:extLst>
          </p:cNvPr>
          <p:cNvSpPr>
            <a:spLocks noGrp="1"/>
          </p:cNvSpPr>
          <p:nvPr>
            <p:ph sz="quarter" idx="11"/>
          </p:nvPr>
        </p:nvSpPr>
        <p:spPr/>
        <p:txBody>
          <a:bodyPr/>
          <a:lstStyle/>
          <a:p>
            <a:pPr marL="342900" indent="-342900">
              <a:buFont typeface="Arial" panose="020B0604020202020204" pitchFamily="34" charset="0"/>
              <a:buChar char="•"/>
            </a:pPr>
            <a:r>
              <a:rPr lang="en-US" dirty="0"/>
              <a:t>Agglomerative clustering on the direction of interest (in this case, the rows) informs the dendrogram</a:t>
            </a:r>
          </a:p>
          <a:p>
            <a:pPr marL="342900" indent="-342900">
              <a:buFont typeface="Arial" panose="020B0604020202020204" pitchFamily="34" charset="0"/>
              <a:buChar char="•"/>
            </a:pPr>
            <a:r>
              <a:rPr lang="en-US" dirty="0"/>
              <a:t>Because we are comparing vectors, we use Euclidean distance</a:t>
            </a:r>
          </a:p>
          <a:p>
            <a:pPr marL="1333460" lvl="1" indent="-342900">
              <a:buFont typeface="Arial" panose="020B0604020202020204" pitchFamily="34" charset="0"/>
              <a:buChar char="•"/>
            </a:pPr>
            <a:r>
              <a:rPr lang="en-US" dirty="0"/>
              <a:t>There are a few different algorithms</a:t>
            </a:r>
          </a:p>
          <a:p>
            <a:pPr marL="1333460" lvl="1" indent="-342900">
              <a:buFont typeface="Arial" panose="020B0604020202020204" pitchFamily="34" charset="0"/>
              <a:buChar char="•"/>
            </a:pPr>
            <a:r>
              <a:rPr lang="en-US" dirty="0"/>
              <a:t>With small samples, very little difference</a:t>
            </a:r>
          </a:p>
          <a:p>
            <a:pPr marL="342900" indent="-342900">
              <a:buFont typeface="Arial" panose="020B0604020202020204" pitchFamily="34" charset="0"/>
              <a:buChar char="•"/>
            </a:pPr>
            <a:r>
              <a:rPr lang="en-US" dirty="0"/>
              <a:t>We can interpret this clustering of the heatmap as which clones behave more like each other</a:t>
            </a:r>
          </a:p>
        </p:txBody>
      </p:sp>
      <p:sp>
        <p:nvSpPr>
          <p:cNvPr id="3" name="Title 2">
            <a:extLst>
              <a:ext uri="{FF2B5EF4-FFF2-40B4-BE49-F238E27FC236}">
                <a16:creationId xmlns:a16="http://schemas.microsoft.com/office/drawing/2014/main" id="{72095608-40CC-E0B5-4F06-730427F23C1F}"/>
              </a:ext>
            </a:extLst>
          </p:cNvPr>
          <p:cNvSpPr>
            <a:spLocks noGrp="1"/>
          </p:cNvSpPr>
          <p:nvPr>
            <p:ph type="title"/>
          </p:nvPr>
        </p:nvSpPr>
        <p:spPr/>
        <p:txBody>
          <a:bodyPr/>
          <a:lstStyle/>
          <a:p>
            <a:r>
              <a:rPr lang="en-US" dirty="0"/>
              <a:t>Heatmaps and Dendrograms</a:t>
            </a:r>
          </a:p>
        </p:txBody>
      </p:sp>
      <p:sp>
        <p:nvSpPr>
          <p:cNvPr id="2" name="Slide Number Placeholder 1">
            <a:extLst>
              <a:ext uri="{FF2B5EF4-FFF2-40B4-BE49-F238E27FC236}">
                <a16:creationId xmlns:a16="http://schemas.microsoft.com/office/drawing/2014/main" id="{D26E3CB6-70F0-A51F-9765-CD9FFDFF820B}"/>
              </a:ext>
            </a:extLst>
          </p:cNvPr>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65</a:t>
            </a:fld>
            <a:endParaRPr lang="en-US">
              <a:solidFill>
                <a:srgbClr val="FFFFFF"/>
              </a:solidFill>
            </a:endParaRPr>
          </a:p>
        </p:txBody>
      </p:sp>
      <p:sp>
        <p:nvSpPr>
          <p:cNvPr id="11" name="Picture Placeholder 10">
            <a:extLst>
              <a:ext uri="{FF2B5EF4-FFF2-40B4-BE49-F238E27FC236}">
                <a16:creationId xmlns:a16="http://schemas.microsoft.com/office/drawing/2014/main" id="{CC35C91F-D714-1D4D-0672-16967CC7728E}"/>
              </a:ext>
            </a:extLst>
          </p:cNvPr>
          <p:cNvSpPr>
            <a:spLocks noGrp="1"/>
          </p:cNvSpPr>
          <p:nvPr>
            <p:ph type="pic" sz="quarter" idx="12"/>
          </p:nvPr>
        </p:nvSpPr>
        <p:spPr/>
      </p:sp>
      <p:pic>
        <p:nvPicPr>
          <p:cNvPr id="12" name="Content Placeholder 4">
            <a:extLst>
              <a:ext uri="{FF2B5EF4-FFF2-40B4-BE49-F238E27FC236}">
                <a16:creationId xmlns:a16="http://schemas.microsoft.com/office/drawing/2014/main" id="{D140CDBD-36DB-A6F7-7B8A-860AEA0043CD}"/>
              </a:ext>
            </a:extLst>
          </p:cNvPr>
          <p:cNvPicPr>
            <a:picLocks noChangeAspect="1"/>
          </p:cNvPicPr>
          <p:nvPr/>
        </p:nvPicPr>
        <p:blipFill rotWithShape="1">
          <a:blip r:embed="rId2"/>
          <a:srcRect l="20482" r="23556" b="11767"/>
          <a:stretch/>
        </p:blipFill>
        <p:spPr>
          <a:xfrm>
            <a:off x="777286" y="1928454"/>
            <a:ext cx="5184870" cy="3444653"/>
          </a:xfrm>
          <a:prstGeom prst="rect">
            <a:avLst/>
          </a:prstGeom>
        </p:spPr>
      </p:pic>
    </p:spTree>
    <p:extLst>
      <p:ext uri="{BB962C8B-B14F-4D97-AF65-F5344CB8AC3E}">
        <p14:creationId xmlns:p14="http://schemas.microsoft.com/office/powerpoint/2010/main" val="394631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28E01C-F731-4146-81FE-492A4E8AC031}"/>
              </a:ext>
            </a:extLst>
          </p:cNvPr>
          <p:cNvSpPr>
            <a:spLocks noGrp="1"/>
          </p:cNvSpPr>
          <p:nvPr>
            <p:ph sz="quarter" idx="11"/>
          </p:nvPr>
        </p:nvSpPr>
        <p:spPr/>
        <p:txBody>
          <a:bodyPr/>
          <a:lstStyle/>
          <a:p>
            <a:pPr marL="342900" indent="-342900">
              <a:buFont typeface="Arial" panose="020B0604020202020204" pitchFamily="34" charset="0"/>
              <a:buChar char="•"/>
            </a:pPr>
            <a:r>
              <a:rPr lang="en-US" dirty="0"/>
              <a:t>We can also cluster in the column direction and see which cell types are most similar across clones</a:t>
            </a:r>
          </a:p>
          <a:p>
            <a:pPr marL="342900" indent="-342900">
              <a:buFont typeface="Arial" panose="020B0604020202020204" pitchFamily="34" charset="0"/>
              <a:buChar char="•"/>
            </a:pPr>
            <a:r>
              <a:rPr lang="en-US" dirty="0"/>
              <a:t>We could also look at both </a:t>
            </a:r>
            <a:r>
              <a:rPr lang="en-US" dirty="0" err="1"/>
              <a:t>simultanously</a:t>
            </a:r>
            <a:endParaRPr lang="en-US" dirty="0"/>
          </a:p>
        </p:txBody>
      </p:sp>
      <p:sp>
        <p:nvSpPr>
          <p:cNvPr id="3" name="Title 2">
            <a:extLst>
              <a:ext uri="{FF2B5EF4-FFF2-40B4-BE49-F238E27FC236}">
                <a16:creationId xmlns:a16="http://schemas.microsoft.com/office/drawing/2014/main" id="{72095608-40CC-E0B5-4F06-730427F23C1F}"/>
              </a:ext>
            </a:extLst>
          </p:cNvPr>
          <p:cNvSpPr>
            <a:spLocks noGrp="1"/>
          </p:cNvSpPr>
          <p:nvPr>
            <p:ph type="title"/>
          </p:nvPr>
        </p:nvSpPr>
        <p:spPr/>
        <p:txBody>
          <a:bodyPr/>
          <a:lstStyle/>
          <a:p>
            <a:r>
              <a:rPr lang="en-US" dirty="0"/>
              <a:t>Heatmaps and Dendrograms</a:t>
            </a:r>
          </a:p>
        </p:txBody>
      </p:sp>
      <p:sp>
        <p:nvSpPr>
          <p:cNvPr id="2" name="Slide Number Placeholder 1">
            <a:extLst>
              <a:ext uri="{FF2B5EF4-FFF2-40B4-BE49-F238E27FC236}">
                <a16:creationId xmlns:a16="http://schemas.microsoft.com/office/drawing/2014/main" id="{D26E3CB6-70F0-A51F-9765-CD9FFDFF820B}"/>
              </a:ext>
            </a:extLst>
          </p:cNvPr>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66</a:t>
            </a:fld>
            <a:endParaRPr lang="en-US">
              <a:solidFill>
                <a:srgbClr val="FFFFFF"/>
              </a:solidFill>
            </a:endParaRPr>
          </a:p>
        </p:txBody>
      </p:sp>
      <p:pic>
        <p:nvPicPr>
          <p:cNvPr id="4" name="Picture 3">
            <a:extLst>
              <a:ext uri="{FF2B5EF4-FFF2-40B4-BE49-F238E27FC236}">
                <a16:creationId xmlns:a16="http://schemas.microsoft.com/office/drawing/2014/main" id="{2331573B-5C66-F504-7DAE-740921A05459}"/>
              </a:ext>
            </a:extLst>
          </p:cNvPr>
          <p:cNvPicPr>
            <a:picLocks noChangeAspect="1"/>
          </p:cNvPicPr>
          <p:nvPr/>
        </p:nvPicPr>
        <p:blipFill rotWithShape="1">
          <a:blip r:embed="rId2"/>
          <a:srcRect l="23379" r="23560" b="4660"/>
          <a:stretch/>
        </p:blipFill>
        <p:spPr>
          <a:xfrm>
            <a:off x="1130710" y="1288406"/>
            <a:ext cx="3772594" cy="4281187"/>
          </a:xfrm>
          <a:prstGeom prst="rect">
            <a:avLst/>
          </a:prstGeom>
        </p:spPr>
      </p:pic>
    </p:spTree>
    <p:extLst>
      <p:ext uri="{BB962C8B-B14F-4D97-AF65-F5344CB8AC3E}">
        <p14:creationId xmlns:p14="http://schemas.microsoft.com/office/powerpoint/2010/main" val="1610904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9509C0-7535-FE52-3A0A-4DA44DE8061F}"/>
              </a:ext>
            </a:extLst>
          </p:cNvPr>
          <p:cNvSpPr>
            <a:spLocks noGrp="1"/>
          </p:cNvSpPr>
          <p:nvPr>
            <p:ph type="title"/>
          </p:nvPr>
        </p:nvSpPr>
        <p:spPr/>
        <p:txBody>
          <a:bodyPr/>
          <a:lstStyle/>
          <a:p>
            <a:r>
              <a:rPr lang="en-US" dirty="0"/>
              <a:t>More Topics</a:t>
            </a:r>
          </a:p>
        </p:txBody>
      </p:sp>
      <p:sp>
        <p:nvSpPr>
          <p:cNvPr id="2" name="Slide Number Placeholder 1">
            <a:extLst>
              <a:ext uri="{FF2B5EF4-FFF2-40B4-BE49-F238E27FC236}">
                <a16:creationId xmlns:a16="http://schemas.microsoft.com/office/drawing/2014/main" id="{2F0E570F-8F2C-D753-CA0C-04D58A57E399}"/>
              </a:ext>
            </a:extLst>
          </p:cNvPr>
          <p:cNvSpPr>
            <a:spLocks noGrp="1"/>
          </p:cNvSpPr>
          <p:nvPr>
            <p:ph type="sldNum" sz="quarter" idx="4294967295"/>
          </p:nvPr>
        </p:nvSpPr>
        <p:spPr>
          <a:xfrm>
            <a:off x="11590338" y="6353175"/>
            <a:ext cx="601662" cy="365125"/>
          </a:xfrm>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67</a:t>
            </a:fld>
            <a:endParaRPr lang="en-US">
              <a:solidFill>
                <a:srgbClr val="FFFFFF"/>
              </a:solidFill>
            </a:endParaRPr>
          </a:p>
        </p:txBody>
      </p:sp>
    </p:spTree>
    <p:extLst>
      <p:ext uri="{BB962C8B-B14F-4D97-AF65-F5344CB8AC3E}">
        <p14:creationId xmlns:p14="http://schemas.microsoft.com/office/powerpoint/2010/main" val="32618768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7B44-A23D-BE6A-BA3F-8EC731761F1E}"/>
              </a:ext>
            </a:extLst>
          </p:cNvPr>
          <p:cNvSpPr>
            <a:spLocks noGrp="1"/>
          </p:cNvSpPr>
          <p:nvPr>
            <p:ph type="title"/>
          </p:nvPr>
        </p:nvSpPr>
        <p:spPr/>
        <p:txBody>
          <a:bodyPr/>
          <a:lstStyle/>
          <a:p>
            <a:r>
              <a:rPr lang="en-US" dirty="0"/>
              <a:t>Automated Gating</a:t>
            </a:r>
          </a:p>
        </p:txBody>
      </p:sp>
      <p:sp>
        <p:nvSpPr>
          <p:cNvPr id="3" name="Content Placeholder 2">
            <a:extLst>
              <a:ext uri="{FF2B5EF4-FFF2-40B4-BE49-F238E27FC236}">
                <a16:creationId xmlns:a16="http://schemas.microsoft.com/office/drawing/2014/main" id="{CD5FBECA-8347-DB27-953C-EB143D3DB474}"/>
              </a:ext>
            </a:extLst>
          </p:cNvPr>
          <p:cNvSpPr>
            <a:spLocks noGrp="1"/>
          </p:cNvSpPr>
          <p:nvPr>
            <p:ph idx="1"/>
          </p:nvPr>
        </p:nvSpPr>
        <p:spPr/>
        <p:txBody>
          <a:bodyPr/>
          <a:lstStyle/>
          <a:p>
            <a:r>
              <a:rPr lang="en-US" dirty="0"/>
              <a:t>Automated gating</a:t>
            </a:r>
          </a:p>
          <a:p>
            <a:r>
              <a:rPr lang="en-US" dirty="0"/>
              <a:t>	FlowJo plug-in EZ-DAFI</a:t>
            </a:r>
          </a:p>
          <a:p>
            <a:r>
              <a:rPr lang="en-US" dirty="0"/>
              <a:t>	Shiny app by </a:t>
            </a:r>
            <a:r>
              <a:rPr lang="en-US" dirty="0" err="1"/>
              <a:t>Pharmalex</a:t>
            </a:r>
            <a:endParaRPr lang="en-US" dirty="0"/>
          </a:p>
          <a:p>
            <a:endParaRPr lang="en-US" dirty="0"/>
          </a:p>
          <a:p>
            <a:r>
              <a:rPr lang="en-US" dirty="0"/>
              <a:t>Statistician concerns</a:t>
            </a:r>
          </a:p>
          <a:p>
            <a:r>
              <a:rPr lang="en-US" dirty="0"/>
              <a:t>	Operator error/bias</a:t>
            </a:r>
          </a:p>
          <a:p>
            <a:r>
              <a:rPr lang="en-US" dirty="0"/>
              <a:t>	Quality of the automated gating algorithm</a:t>
            </a:r>
          </a:p>
          <a:p>
            <a:endParaRPr lang="en-US" dirty="0"/>
          </a:p>
          <a:p>
            <a:r>
              <a:rPr lang="en-US" dirty="0"/>
              <a:t>Discuss?</a:t>
            </a:r>
          </a:p>
        </p:txBody>
      </p:sp>
    </p:spTree>
    <p:extLst>
      <p:ext uri="{BB962C8B-B14F-4D97-AF65-F5344CB8AC3E}">
        <p14:creationId xmlns:p14="http://schemas.microsoft.com/office/powerpoint/2010/main" val="3961145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CAB7D-744A-DFF8-3DA1-200135E96969}"/>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69</a:t>
            </a:fld>
            <a:endParaRPr lang="en-US">
              <a:solidFill>
                <a:srgbClr val="FFFFFF"/>
              </a:solidFill>
            </a:endParaRPr>
          </a:p>
        </p:txBody>
      </p:sp>
      <p:sp>
        <p:nvSpPr>
          <p:cNvPr id="3" name="Title 2">
            <a:extLst>
              <a:ext uri="{FF2B5EF4-FFF2-40B4-BE49-F238E27FC236}">
                <a16:creationId xmlns:a16="http://schemas.microsoft.com/office/drawing/2014/main" id="{98141B59-9FCA-3601-56C4-F3AAB0F4B9A2}"/>
              </a:ext>
            </a:extLst>
          </p:cNvPr>
          <p:cNvSpPr>
            <a:spLocks noGrp="1"/>
          </p:cNvSpPr>
          <p:nvPr>
            <p:ph type="title"/>
          </p:nvPr>
        </p:nvSpPr>
        <p:spPr/>
        <p:txBody>
          <a:bodyPr/>
          <a:lstStyle/>
          <a:p>
            <a:r>
              <a:rPr lang="en-US" dirty="0"/>
              <a:t>Data transformation in FlowJo</a:t>
            </a:r>
          </a:p>
        </p:txBody>
      </p:sp>
      <p:sp>
        <p:nvSpPr>
          <p:cNvPr id="4" name="Content Placeholder 3">
            <a:extLst>
              <a:ext uri="{FF2B5EF4-FFF2-40B4-BE49-F238E27FC236}">
                <a16:creationId xmlns:a16="http://schemas.microsoft.com/office/drawing/2014/main" id="{28F4C408-3D67-2B0A-D2C1-C7C3C6BD00C1}"/>
              </a:ext>
            </a:extLst>
          </p:cNvPr>
          <p:cNvSpPr>
            <a:spLocks noGrp="1"/>
          </p:cNvSpPr>
          <p:nvPr>
            <p:ph idx="1"/>
          </p:nvPr>
        </p:nvSpPr>
        <p:spPr>
          <a:xfrm>
            <a:off x="619693" y="1229455"/>
            <a:ext cx="7078965" cy="4525963"/>
          </a:xfrm>
        </p:spPr>
        <p:txBody>
          <a:bodyPr>
            <a:normAutofit fontScale="92500" lnSpcReduction="20000"/>
          </a:bodyPr>
          <a:lstStyle/>
          <a:p>
            <a:r>
              <a:rPr lang="en-US" dirty="0"/>
              <a:t>Log-transformation: </a:t>
            </a:r>
            <a:r>
              <a:rPr lang="en-US" i="1" dirty="0">
                <a:latin typeface="Times New Roman" panose="02020603050405020304" pitchFamily="18" charset="0"/>
                <a:cs typeface="Times New Roman" panose="02020603050405020304" pitchFamily="18" charset="0"/>
              </a:rPr>
              <a:t>log(x)</a:t>
            </a:r>
          </a:p>
          <a:p>
            <a:pPr lvl="1"/>
            <a:r>
              <a:rPr lang="en-US" dirty="0"/>
              <a:t>pros: historical, intuitive, easy</a:t>
            </a:r>
          </a:p>
          <a:p>
            <a:pPr lvl="1"/>
            <a:r>
              <a:rPr lang="en-US" dirty="0"/>
              <a:t>cons: can’t handle 0 and negative values, piles low values up close to 0</a:t>
            </a:r>
          </a:p>
          <a:p>
            <a:r>
              <a:rPr lang="en-US" dirty="0"/>
              <a:t>Bi-exponential / “</a:t>
            </a:r>
            <a:r>
              <a:rPr lang="en-US" dirty="0" err="1"/>
              <a:t>logicle</a:t>
            </a:r>
            <a:r>
              <a:rPr lang="en-US" dirty="0"/>
              <a:t>”: </a:t>
            </a:r>
          </a:p>
          <a:p>
            <a:r>
              <a:rPr lang="en-US" i="1" dirty="0">
                <a:latin typeface="Times New Roman" panose="02020603050405020304" pitchFamily="18" charset="0"/>
                <a:cs typeface="Times New Roman" panose="02020603050405020304" pitchFamily="18" charset="0"/>
              </a:rPr>
              <a:t>S(a, b, c, d, f) = </a:t>
            </a:r>
            <a:r>
              <a:rPr lang="en-US" i="1" dirty="0" err="1">
                <a:latin typeface="Times New Roman" panose="02020603050405020304" pitchFamily="18" charset="0"/>
                <a:cs typeface="Times New Roman" panose="02020603050405020304" pitchFamily="18" charset="0"/>
              </a:rPr>
              <a:t>ae</a:t>
            </a:r>
            <a:r>
              <a:rPr lang="en-US" i="1" baseline="30000" dirty="0" err="1">
                <a:latin typeface="Times New Roman" panose="02020603050405020304" pitchFamily="18" charset="0"/>
                <a:cs typeface="Times New Roman" panose="02020603050405020304" pitchFamily="18" charset="0"/>
              </a:rPr>
              <a:t>bx</a:t>
            </a:r>
            <a:r>
              <a:rPr lang="en-US" i="1" baseline="30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ce</a:t>
            </a:r>
            <a:r>
              <a:rPr lang="en-US" i="1" baseline="30000" dirty="0" err="1">
                <a:latin typeface="Times New Roman" panose="02020603050405020304" pitchFamily="18" charset="0"/>
                <a:cs typeface="Times New Roman" panose="02020603050405020304" pitchFamily="18" charset="0"/>
              </a:rPr>
              <a:t>dx</a:t>
            </a:r>
            <a:r>
              <a:rPr lang="en-US" i="1" dirty="0">
                <a:latin typeface="Times New Roman" panose="02020603050405020304" pitchFamily="18" charset="0"/>
                <a:cs typeface="Times New Roman" panose="02020603050405020304" pitchFamily="18" charset="0"/>
              </a:rPr>
              <a:t> +f</a:t>
            </a:r>
          </a:p>
          <a:p>
            <a:pPr lvl="1"/>
            <a:r>
              <a:rPr lang="en-US" dirty="0"/>
              <a:t>based on the hyperbolic sine function, linear near 0</a:t>
            </a:r>
          </a:p>
          <a:p>
            <a:pPr lvl="2"/>
            <a:r>
              <a:rPr lang="en-US" dirty="0" err="1"/>
              <a:t>Sinh</a:t>
            </a:r>
            <a:r>
              <a:rPr lang="en-US" dirty="0"/>
              <a:t>(x) = (e</a:t>
            </a:r>
            <a:r>
              <a:rPr lang="en-US" baseline="30000" dirty="0"/>
              <a:t>x</a:t>
            </a:r>
            <a:r>
              <a:rPr lang="en-US" dirty="0"/>
              <a:t> – e</a:t>
            </a:r>
            <a:r>
              <a:rPr lang="en-US" baseline="30000" dirty="0"/>
              <a:t>-x</a:t>
            </a:r>
            <a:r>
              <a:rPr lang="en-US" dirty="0"/>
              <a:t>)/2</a:t>
            </a:r>
          </a:p>
          <a:p>
            <a:pPr lvl="1"/>
            <a:r>
              <a:rPr lang="en-US" dirty="0"/>
              <a:t>5 parameters are fixed and represent:</a:t>
            </a:r>
          </a:p>
          <a:p>
            <a:pPr lvl="2"/>
            <a:r>
              <a:rPr lang="en-US" dirty="0"/>
              <a:t>Max data value in displayed scale (T)</a:t>
            </a:r>
          </a:p>
          <a:p>
            <a:pPr lvl="2"/>
            <a:r>
              <a:rPr lang="en-US" dirty="0"/>
              <a:t>Range of display in relation to width of high data value decades (M, m)</a:t>
            </a:r>
          </a:p>
          <a:p>
            <a:pPr lvl="2"/>
            <a:r>
              <a:rPr lang="en-US" dirty="0"/>
              <a:t>Strength and range of linearization around 0 (W, w)</a:t>
            </a:r>
          </a:p>
          <a:p>
            <a:pPr lvl="2"/>
            <a:r>
              <a:rPr lang="en-US" dirty="0"/>
              <a:t>Range of negative values to be included</a:t>
            </a:r>
          </a:p>
        </p:txBody>
      </p:sp>
      <p:pic>
        <p:nvPicPr>
          <p:cNvPr id="5" name="Picture 4">
            <a:extLst>
              <a:ext uri="{FF2B5EF4-FFF2-40B4-BE49-F238E27FC236}">
                <a16:creationId xmlns:a16="http://schemas.microsoft.com/office/drawing/2014/main" id="{5919D19C-CEA9-DFD7-2017-DB042240E6E2}"/>
              </a:ext>
            </a:extLst>
          </p:cNvPr>
          <p:cNvPicPr>
            <a:picLocks noChangeAspect="1"/>
          </p:cNvPicPr>
          <p:nvPr/>
        </p:nvPicPr>
        <p:blipFill>
          <a:blip r:embed="rId2"/>
          <a:stretch>
            <a:fillRect/>
          </a:stretch>
        </p:blipFill>
        <p:spPr>
          <a:xfrm>
            <a:off x="7992744" y="379981"/>
            <a:ext cx="3904616" cy="5708503"/>
          </a:xfrm>
          <a:prstGeom prst="rect">
            <a:avLst/>
          </a:prstGeom>
        </p:spPr>
      </p:pic>
    </p:spTree>
    <p:extLst>
      <p:ext uri="{BB962C8B-B14F-4D97-AF65-F5344CB8AC3E}">
        <p14:creationId xmlns:p14="http://schemas.microsoft.com/office/powerpoint/2010/main" val="286236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DD2D-08EB-0D71-2319-682AEA460C5F}"/>
              </a:ext>
            </a:extLst>
          </p:cNvPr>
          <p:cNvSpPr>
            <a:spLocks noGrp="1"/>
          </p:cNvSpPr>
          <p:nvPr>
            <p:ph type="title"/>
          </p:nvPr>
        </p:nvSpPr>
        <p:spPr/>
        <p:txBody>
          <a:bodyPr/>
          <a:lstStyle/>
          <a:p>
            <a:r>
              <a:rPr lang="en-US" dirty="0"/>
              <a:t>Statistics Basics</a:t>
            </a:r>
          </a:p>
        </p:txBody>
      </p:sp>
    </p:spTree>
    <p:extLst>
      <p:ext uri="{BB962C8B-B14F-4D97-AF65-F5344CB8AC3E}">
        <p14:creationId xmlns:p14="http://schemas.microsoft.com/office/powerpoint/2010/main" val="150090849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C52AEB1-9AAC-0D55-D5A1-8E44D471ADBC}"/>
              </a:ext>
            </a:extLst>
          </p:cNvPr>
          <p:cNvSpPr>
            <a:spLocks noGrp="1"/>
          </p:cNvSpPr>
          <p:nvPr>
            <p:ph type="title"/>
          </p:nvPr>
        </p:nvSpPr>
        <p:spPr>
          <a:xfrm>
            <a:off x="619690" y="151638"/>
            <a:ext cx="10990478" cy="991363"/>
          </a:xfrm>
        </p:spPr>
        <p:txBody>
          <a:bodyPr>
            <a:normAutofit fontScale="90000"/>
          </a:bodyPr>
          <a:lstStyle/>
          <a:p>
            <a:r>
              <a:rPr lang="en-US" dirty="0"/>
              <a:t>Bi-ex vs. Log </a:t>
            </a:r>
            <a:br>
              <a:rPr lang="en-US" dirty="0"/>
            </a:br>
            <a:endParaRPr lang="en-US" dirty="0"/>
          </a:p>
        </p:txBody>
      </p:sp>
      <p:sp>
        <p:nvSpPr>
          <p:cNvPr id="3" name="Slide Number Placeholder 2">
            <a:extLst>
              <a:ext uri="{FF2B5EF4-FFF2-40B4-BE49-F238E27FC236}">
                <a16:creationId xmlns:a16="http://schemas.microsoft.com/office/drawing/2014/main" id="{2E31CDF8-D3E8-2F78-D26F-91490CCFDF67}"/>
              </a:ext>
            </a:extLst>
          </p:cNvPr>
          <p:cNvSpPr>
            <a:spLocks noGrp="1"/>
          </p:cNvSpPr>
          <p:nvPr>
            <p:ph type="sldNum" sz="quarter" idx="10"/>
          </p:nvPr>
        </p:nvSpPr>
        <p:spPr>
          <a:xfrm>
            <a:off x="11398999" y="6353128"/>
            <a:ext cx="600438" cy="365125"/>
          </a:xfrm>
        </p:spPr>
        <p:txBody>
          <a:bodyPr anchor="ctr">
            <a:normAutofit/>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70</a:t>
            </a:fld>
            <a:endParaRPr lang="en-US">
              <a:solidFill>
                <a:srgbClr val="FFFFFF"/>
              </a:solidFill>
            </a:endParaRPr>
          </a:p>
        </p:txBody>
      </p:sp>
      <p:pic>
        <p:nvPicPr>
          <p:cNvPr id="16" name="Content Placeholder 15">
            <a:extLst>
              <a:ext uri="{FF2B5EF4-FFF2-40B4-BE49-F238E27FC236}">
                <a16:creationId xmlns:a16="http://schemas.microsoft.com/office/drawing/2014/main" id="{C103C022-1CB9-0D9E-2959-8B414B14C58E}"/>
              </a:ext>
            </a:extLst>
          </p:cNvPr>
          <p:cNvPicPr>
            <a:picLocks noGrp="1" noChangeAspect="1"/>
          </p:cNvPicPr>
          <p:nvPr>
            <p:ph sz="quarter" idx="13"/>
          </p:nvPr>
        </p:nvPicPr>
        <p:blipFill>
          <a:blip r:embed="rId2"/>
          <a:stretch>
            <a:fillRect/>
          </a:stretch>
        </p:blipFill>
        <p:spPr>
          <a:xfrm>
            <a:off x="744076" y="1387955"/>
            <a:ext cx="5113267" cy="3732685"/>
          </a:xfrm>
          <a:prstGeom prst="rect">
            <a:avLst/>
          </a:prstGeom>
        </p:spPr>
      </p:pic>
      <p:pic>
        <p:nvPicPr>
          <p:cNvPr id="15" name="Content Placeholder 14">
            <a:extLst>
              <a:ext uri="{FF2B5EF4-FFF2-40B4-BE49-F238E27FC236}">
                <a16:creationId xmlns:a16="http://schemas.microsoft.com/office/drawing/2014/main" id="{F5DA6A97-C4F5-2FE3-FC0F-487F64CD8DB2}"/>
              </a:ext>
            </a:extLst>
          </p:cNvPr>
          <p:cNvPicPr>
            <a:picLocks noGrp="1" noChangeAspect="1"/>
          </p:cNvPicPr>
          <p:nvPr>
            <p:ph sz="quarter" idx="11"/>
          </p:nvPr>
        </p:nvPicPr>
        <p:blipFill>
          <a:blip r:embed="rId3"/>
          <a:stretch>
            <a:fillRect/>
          </a:stretch>
        </p:blipFill>
        <p:spPr>
          <a:xfrm>
            <a:off x="6608069" y="976304"/>
            <a:ext cx="5091149" cy="4905391"/>
          </a:xfrm>
          <a:prstGeom prst="rect">
            <a:avLst/>
          </a:prstGeom>
        </p:spPr>
      </p:pic>
    </p:spTree>
    <p:extLst>
      <p:ext uri="{BB962C8B-B14F-4D97-AF65-F5344CB8AC3E}">
        <p14:creationId xmlns:p14="http://schemas.microsoft.com/office/powerpoint/2010/main" val="1333452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525F9A-7096-CBAF-AA28-55123F9FAD45}"/>
              </a:ext>
            </a:extLst>
          </p:cNvPr>
          <p:cNvSpPr>
            <a:spLocks noGrp="1"/>
          </p:cNvSpPr>
          <p:nvPr>
            <p:ph type="title"/>
          </p:nvPr>
        </p:nvSpPr>
        <p:spPr>
          <a:xfrm>
            <a:off x="619690" y="151638"/>
            <a:ext cx="10990478" cy="991363"/>
          </a:xfrm>
        </p:spPr>
        <p:txBody>
          <a:bodyPr anchor="ctr">
            <a:normAutofit/>
          </a:bodyPr>
          <a:lstStyle/>
          <a:p>
            <a:r>
              <a:rPr lang="en-US" dirty="0"/>
              <a:t>Other transformations</a:t>
            </a:r>
          </a:p>
        </p:txBody>
      </p:sp>
      <p:sp>
        <p:nvSpPr>
          <p:cNvPr id="3" name="Slide Number Placeholder 2">
            <a:extLst>
              <a:ext uri="{FF2B5EF4-FFF2-40B4-BE49-F238E27FC236}">
                <a16:creationId xmlns:a16="http://schemas.microsoft.com/office/drawing/2014/main" id="{64670DDC-C702-374F-4481-849F706CE3B3}"/>
              </a:ext>
            </a:extLst>
          </p:cNvPr>
          <p:cNvSpPr>
            <a:spLocks noGrp="1"/>
          </p:cNvSpPr>
          <p:nvPr>
            <p:ph type="sldNum" sz="quarter" idx="10"/>
          </p:nvPr>
        </p:nvSpPr>
        <p:spPr>
          <a:xfrm>
            <a:off x="11398999" y="6353128"/>
            <a:ext cx="600438" cy="365125"/>
          </a:xfrm>
        </p:spPr>
        <p:txBody>
          <a:bodyPr anchor="ctr">
            <a:normAutofit/>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71</a:t>
            </a:fld>
            <a:endParaRPr lang="en-US">
              <a:solidFill>
                <a:srgbClr val="FFFFFF"/>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F8D529F-5576-BFBB-CB18-6344D1DE8E03}"/>
                  </a:ext>
                </a:extLst>
              </p:cNvPr>
              <p:cNvSpPr>
                <a:spLocks noGrp="1"/>
              </p:cNvSpPr>
              <p:nvPr>
                <p:ph sz="quarter" idx="11"/>
              </p:nvPr>
            </p:nvSpPr>
            <p:spPr>
              <a:xfrm>
                <a:off x="620185" y="1279526"/>
                <a:ext cx="5364480" cy="4576763"/>
              </a:xfrm>
            </p:spPr>
            <p:txBody>
              <a:bodyPr>
                <a:normAutofit/>
              </a:bodyPr>
              <a:lstStyle/>
              <a:p>
                <a:r>
                  <a:rPr lang="en-US" dirty="0"/>
                  <a:t>Additional transformations are related to the Bi-ex, and use different approaches to handle data near zero </a:t>
                </a:r>
              </a:p>
              <a:p>
                <a:pPr lvl="1"/>
                <a:r>
                  <a:rPr lang="en-US" sz="2667" dirty="0" err="1"/>
                  <a:t>Arcsinh</a:t>
                </a:r>
                <a:r>
                  <a:rPr lang="en-US" sz="2667" dirty="0"/>
                  <a:t>: </a:t>
                </a:r>
                <a14:m>
                  <m:oMath xmlns:m="http://schemas.openxmlformats.org/officeDocument/2006/math">
                    <m:r>
                      <m:rPr>
                        <m:sty m:val="p"/>
                      </m:rPr>
                      <a:rPr lang="en-US" sz="2667" b="0" i="0" smtClean="0">
                        <a:latin typeface="Cambria Math" panose="02040503050406030204" pitchFamily="18" charset="0"/>
                      </a:rPr>
                      <m:t>ln</m:t>
                    </m:r>
                    <m:r>
                      <a:rPr lang="en-US" sz="2667" b="0" i="1" smtClean="0">
                        <a:latin typeface="Cambria Math" panose="02040503050406030204" pitchFamily="18" charset="0"/>
                      </a:rPr>
                      <m:t>⁡(</m:t>
                    </m:r>
                    <m:r>
                      <a:rPr lang="en-US" sz="2667" b="0" i="1" smtClean="0">
                        <a:latin typeface="Cambria Math" panose="02040503050406030204" pitchFamily="18" charset="0"/>
                      </a:rPr>
                      <m:t>𝑥</m:t>
                    </m:r>
                    <m:r>
                      <a:rPr lang="en-US" sz="2667" b="0" i="1" smtClean="0">
                        <a:latin typeface="Cambria Math" panose="02040503050406030204" pitchFamily="18" charset="0"/>
                      </a:rPr>
                      <m:t>+</m:t>
                    </m:r>
                    <m:rad>
                      <m:radPr>
                        <m:degHide m:val="on"/>
                        <m:ctrlPr>
                          <a:rPr lang="en-US" sz="2667" b="0" i="1" smtClean="0">
                            <a:latin typeface="Cambria Math" panose="02040503050406030204" pitchFamily="18" charset="0"/>
                          </a:rPr>
                        </m:ctrlPr>
                      </m:radPr>
                      <m:deg/>
                      <m:e>
                        <m:sSup>
                          <m:sSupPr>
                            <m:ctrlPr>
                              <a:rPr lang="en-US" sz="2667" b="0" i="1" smtClean="0">
                                <a:latin typeface="Cambria Math" panose="02040503050406030204" pitchFamily="18" charset="0"/>
                              </a:rPr>
                            </m:ctrlPr>
                          </m:sSupPr>
                          <m:e>
                            <m:r>
                              <a:rPr lang="en-US" sz="2667" b="0" i="1" smtClean="0">
                                <a:latin typeface="Cambria Math" panose="02040503050406030204" pitchFamily="18" charset="0"/>
                              </a:rPr>
                              <m:t>𝑥</m:t>
                            </m:r>
                          </m:e>
                          <m:sup>
                            <m:r>
                              <a:rPr lang="en-US" sz="2667" b="0" i="1" smtClean="0">
                                <a:latin typeface="Cambria Math" panose="02040503050406030204" pitchFamily="18" charset="0"/>
                              </a:rPr>
                              <m:t>2</m:t>
                            </m:r>
                          </m:sup>
                        </m:sSup>
                        <m:r>
                          <a:rPr lang="en-US" sz="2667" b="0" i="1" smtClean="0">
                            <a:latin typeface="Cambria Math" panose="02040503050406030204" pitchFamily="18" charset="0"/>
                          </a:rPr>
                          <m:t>+1</m:t>
                        </m:r>
                      </m:e>
                    </m:rad>
                    <m:r>
                      <a:rPr lang="en-US" sz="2667" b="0" i="1" smtClean="0">
                        <a:latin typeface="Cambria Math" panose="02040503050406030204" pitchFamily="18" charset="0"/>
                      </a:rPr>
                      <m:t>)</m:t>
                    </m:r>
                  </m:oMath>
                </a14:m>
                <a:endParaRPr lang="en-US" sz="2667" dirty="0"/>
              </a:p>
              <a:p>
                <a:pPr lvl="1"/>
                <a:r>
                  <a:rPr lang="en-US" sz="2667" dirty="0" err="1"/>
                  <a:t>Hyperlog</a:t>
                </a:r>
                <a:r>
                  <a:rPr lang="en-US" sz="2667" dirty="0"/>
                  <a:t>: </a:t>
                </a:r>
                <a:r>
                  <a:rPr lang="en-US" sz="2667" i="1" dirty="0" err="1"/>
                  <a:t>ae</a:t>
                </a:r>
                <a:r>
                  <a:rPr lang="en-US" sz="2667" i="1" baseline="30000" dirty="0" err="1"/>
                  <a:t>bx</a:t>
                </a:r>
                <a:r>
                  <a:rPr lang="en-US" sz="2667" i="1" baseline="30000" dirty="0"/>
                  <a:t> </a:t>
                </a:r>
                <a:r>
                  <a:rPr lang="en-US" sz="2667" i="1" dirty="0"/>
                  <a:t>- cx +f</a:t>
                </a:r>
              </a:p>
              <a:p>
                <a:r>
                  <a:rPr lang="en-US" dirty="0" err="1"/>
                  <a:t>Miltenyi</a:t>
                </a:r>
                <a:r>
                  <a:rPr lang="en-US" dirty="0"/>
                  <a:t>: if your data comes from </a:t>
                </a:r>
                <a:r>
                  <a:rPr lang="en-US" dirty="0" err="1"/>
                  <a:t>Miltenyi</a:t>
                </a:r>
                <a:r>
                  <a:rPr lang="en-US" dirty="0"/>
                  <a:t> cytometers</a:t>
                </a:r>
              </a:p>
            </p:txBody>
          </p:sp>
        </mc:Choice>
        <mc:Fallback xmlns="">
          <p:sp>
            <p:nvSpPr>
              <p:cNvPr id="7" name="Content Placeholder 6">
                <a:extLst>
                  <a:ext uri="{FF2B5EF4-FFF2-40B4-BE49-F238E27FC236}">
                    <a16:creationId xmlns:a16="http://schemas.microsoft.com/office/drawing/2014/main" id="{AF8D529F-5576-BFBB-CB18-6344D1DE8E03}"/>
                  </a:ext>
                </a:extLst>
              </p:cNvPr>
              <p:cNvSpPr>
                <a:spLocks noGrp="1" noRot="1" noChangeAspect="1" noMove="1" noResize="1" noEditPoints="1" noAdjustHandles="1" noChangeArrowheads="1" noChangeShapeType="1" noTextEdit="1"/>
              </p:cNvSpPr>
              <p:nvPr>
                <p:ph sz="quarter" idx="11"/>
              </p:nvPr>
            </p:nvSpPr>
            <p:spPr>
              <a:xfrm>
                <a:off x="620185" y="1279526"/>
                <a:ext cx="5364480" cy="4576763"/>
              </a:xfrm>
              <a:blipFill>
                <a:blip r:embed="rId2"/>
                <a:stretch>
                  <a:fillRect l="-1932" t="-1332" r="-795" b="-93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14E2B2C-AA7E-4D32-5D7B-7D1C736077EF}"/>
              </a:ext>
            </a:extLst>
          </p:cNvPr>
          <p:cNvPicPr>
            <a:picLocks noChangeAspect="1"/>
          </p:cNvPicPr>
          <p:nvPr/>
        </p:nvPicPr>
        <p:blipFill>
          <a:blip r:embed="rId3"/>
          <a:stretch>
            <a:fillRect/>
          </a:stretch>
        </p:blipFill>
        <p:spPr>
          <a:xfrm>
            <a:off x="6608393" y="474771"/>
            <a:ext cx="5391044" cy="5391044"/>
          </a:xfrm>
          <a:prstGeom prst="rect">
            <a:avLst/>
          </a:prstGeom>
          <a:noFill/>
        </p:spPr>
      </p:pic>
    </p:spTree>
    <p:extLst>
      <p:ext uri="{BB962C8B-B14F-4D97-AF65-F5344CB8AC3E}">
        <p14:creationId xmlns:p14="http://schemas.microsoft.com/office/powerpoint/2010/main" val="2706093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F72BBE-571E-F5C7-2CE3-ADC2BDB5C695}"/>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72</a:t>
            </a:fld>
            <a:endParaRPr lang="en-US">
              <a:solidFill>
                <a:srgbClr val="FFFFFF"/>
              </a:solidFill>
            </a:endParaRPr>
          </a:p>
        </p:txBody>
      </p:sp>
      <p:sp>
        <p:nvSpPr>
          <p:cNvPr id="3" name="Title 2">
            <a:extLst>
              <a:ext uri="{FF2B5EF4-FFF2-40B4-BE49-F238E27FC236}">
                <a16:creationId xmlns:a16="http://schemas.microsoft.com/office/drawing/2014/main" id="{C9B200FA-225C-7A2B-1845-294579BC5F25}"/>
              </a:ext>
            </a:extLst>
          </p:cNvPr>
          <p:cNvSpPr>
            <a:spLocks noGrp="1"/>
          </p:cNvSpPr>
          <p:nvPr>
            <p:ph type="title"/>
          </p:nvPr>
        </p:nvSpPr>
        <p:spPr/>
        <p:txBody>
          <a:bodyPr/>
          <a:lstStyle/>
          <a:p>
            <a:r>
              <a:rPr lang="en-US" dirty="0"/>
              <a:t>Events and power</a:t>
            </a:r>
          </a:p>
        </p:txBody>
      </p:sp>
      <p:sp>
        <p:nvSpPr>
          <p:cNvPr id="5" name="Content Placeholder 4">
            <a:extLst>
              <a:ext uri="{FF2B5EF4-FFF2-40B4-BE49-F238E27FC236}">
                <a16:creationId xmlns:a16="http://schemas.microsoft.com/office/drawing/2014/main" id="{0AE7FEDB-C553-D61B-DD31-D7FF2881C063}"/>
              </a:ext>
            </a:extLst>
          </p:cNvPr>
          <p:cNvSpPr>
            <a:spLocks noGrp="1"/>
          </p:cNvSpPr>
          <p:nvPr>
            <p:ph idx="1"/>
          </p:nvPr>
        </p:nvSpPr>
        <p:spPr/>
        <p:txBody>
          <a:bodyPr/>
          <a:lstStyle/>
          <a:p>
            <a:r>
              <a:rPr lang="en-US" dirty="0"/>
              <a:t>Topic for further discussion</a:t>
            </a:r>
          </a:p>
          <a:p>
            <a:r>
              <a:rPr lang="en-US" dirty="0"/>
              <a:t>Typically, we think of power as sample size, i.e., number of samples or subjects</a:t>
            </a:r>
          </a:p>
          <a:p>
            <a:r>
              <a:rPr lang="en-US" dirty="0"/>
              <a:t>Thinking about a number of events that constitute a “real” signal within a single sample requires discussion around</a:t>
            </a:r>
          </a:p>
          <a:p>
            <a:pPr lvl="1"/>
            <a:r>
              <a:rPr lang="en-US" dirty="0"/>
              <a:t>Probability distribution of data</a:t>
            </a:r>
          </a:p>
          <a:p>
            <a:pPr lvl="1"/>
            <a:r>
              <a:rPr lang="en-US" dirty="0"/>
              <a:t>Sensitivity around assay, assay validation concepts</a:t>
            </a:r>
          </a:p>
          <a:p>
            <a:endParaRPr lang="en-US" dirty="0"/>
          </a:p>
        </p:txBody>
      </p:sp>
    </p:spTree>
    <p:extLst>
      <p:ext uri="{BB962C8B-B14F-4D97-AF65-F5344CB8AC3E}">
        <p14:creationId xmlns:p14="http://schemas.microsoft.com/office/powerpoint/2010/main" val="1891507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457E42-9E23-BFB9-A14B-A43BE18BADF6}"/>
              </a:ext>
            </a:extLst>
          </p:cNvPr>
          <p:cNvSpPr>
            <a:spLocks noGrp="1"/>
          </p:cNvSpPr>
          <p:nvPr>
            <p:ph type="title"/>
          </p:nvPr>
        </p:nvSpPr>
        <p:spPr/>
        <p:txBody>
          <a:bodyPr/>
          <a:lstStyle/>
          <a:p>
            <a:r>
              <a:rPr lang="en-US" dirty="0"/>
              <a:t>Dose Response / Fold Expansion</a:t>
            </a:r>
          </a:p>
        </p:txBody>
      </p:sp>
      <p:sp>
        <p:nvSpPr>
          <p:cNvPr id="2" name="Slide Number Placeholder 1">
            <a:extLst>
              <a:ext uri="{FF2B5EF4-FFF2-40B4-BE49-F238E27FC236}">
                <a16:creationId xmlns:a16="http://schemas.microsoft.com/office/drawing/2014/main" id="{1D6A9C9C-0092-8723-EE48-FE835B588A5B}"/>
              </a:ext>
            </a:extLst>
          </p:cNvPr>
          <p:cNvSpPr>
            <a:spLocks noGrp="1"/>
          </p:cNvSpPr>
          <p:nvPr>
            <p:ph type="sldNum" sz="quarter" idx="10"/>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73</a:t>
            </a:fld>
            <a:endParaRPr lang="en-US">
              <a:solidFill>
                <a:srgbClr val="FFFFFF"/>
              </a:solidFill>
            </a:endParaRPr>
          </a:p>
        </p:txBody>
      </p:sp>
      <p:pic>
        <p:nvPicPr>
          <p:cNvPr id="6" name="Content Placeholder 5">
            <a:extLst>
              <a:ext uri="{FF2B5EF4-FFF2-40B4-BE49-F238E27FC236}">
                <a16:creationId xmlns:a16="http://schemas.microsoft.com/office/drawing/2014/main" id="{980F216E-2EDC-A025-8E48-3FA562F7626A}"/>
              </a:ext>
            </a:extLst>
          </p:cNvPr>
          <p:cNvPicPr>
            <a:picLocks noGrp="1" noChangeAspect="1"/>
          </p:cNvPicPr>
          <p:nvPr>
            <p:ph sz="quarter" idx="11"/>
          </p:nvPr>
        </p:nvPicPr>
        <p:blipFill rotWithShape="1">
          <a:blip r:embed="rId2"/>
          <a:srcRect l="9831" r="11376"/>
          <a:stretch/>
        </p:blipFill>
        <p:spPr>
          <a:xfrm>
            <a:off x="400677" y="2377917"/>
            <a:ext cx="6456272" cy="2834163"/>
          </a:xfrm>
          <a:prstGeom prst="rect">
            <a:avLst/>
          </a:prstGeom>
        </p:spPr>
      </p:pic>
      <p:sp>
        <p:nvSpPr>
          <p:cNvPr id="9" name="Content Placeholder 8">
            <a:extLst>
              <a:ext uri="{FF2B5EF4-FFF2-40B4-BE49-F238E27FC236}">
                <a16:creationId xmlns:a16="http://schemas.microsoft.com/office/drawing/2014/main" id="{E3718020-CECE-4019-DDEE-09481EE35B70}"/>
              </a:ext>
            </a:extLst>
          </p:cNvPr>
          <p:cNvSpPr>
            <a:spLocks noGrp="1"/>
          </p:cNvSpPr>
          <p:nvPr>
            <p:ph sz="quarter" idx="13"/>
          </p:nvPr>
        </p:nvSpPr>
        <p:spPr/>
        <p:txBody>
          <a:bodyPr/>
          <a:lstStyle/>
          <a:p>
            <a:r>
              <a:rPr lang="en-US" dirty="0"/>
              <a:t>Topic for further discussion</a:t>
            </a:r>
          </a:p>
        </p:txBody>
      </p:sp>
      <p:pic>
        <p:nvPicPr>
          <p:cNvPr id="10" name="Picture 9">
            <a:extLst>
              <a:ext uri="{FF2B5EF4-FFF2-40B4-BE49-F238E27FC236}">
                <a16:creationId xmlns:a16="http://schemas.microsoft.com/office/drawing/2014/main" id="{64CDB0B5-F897-E93F-8DD8-2CA9926C9E28}"/>
              </a:ext>
            </a:extLst>
          </p:cNvPr>
          <p:cNvPicPr>
            <a:picLocks noChangeAspect="1"/>
          </p:cNvPicPr>
          <p:nvPr/>
        </p:nvPicPr>
        <p:blipFill>
          <a:blip r:embed="rId3"/>
          <a:stretch>
            <a:fillRect/>
          </a:stretch>
        </p:blipFill>
        <p:spPr>
          <a:xfrm>
            <a:off x="7648551" y="2203451"/>
            <a:ext cx="4142772" cy="3008629"/>
          </a:xfrm>
          <a:prstGeom prst="rect">
            <a:avLst/>
          </a:prstGeom>
        </p:spPr>
      </p:pic>
    </p:spTree>
    <p:extLst>
      <p:ext uri="{BB962C8B-B14F-4D97-AF65-F5344CB8AC3E}">
        <p14:creationId xmlns:p14="http://schemas.microsoft.com/office/powerpoint/2010/main" val="3834602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D30070-59D2-BAA9-862F-5DEA88898680}"/>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74</a:t>
            </a:fld>
            <a:endParaRPr lang="en-US">
              <a:solidFill>
                <a:srgbClr val="FFFFFF"/>
              </a:solidFill>
            </a:endParaRPr>
          </a:p>
        </p:txBody>
      </p:sp>
      <p:sp>
        <p:nvSpPr>
          <p:cNvPr id="3" name="Title 2">
            <a:extLst>
              <a:ext uri="{FF2B5EF4-FFF2-40B4-BE49-F238E27FC236}">
                <a16:creationId xmlns:a16="http://schemas.microsoft.com/office/drawing/2014/main" id="{4D483669-4736-ED6E-0076-28E85887B697}"/>
              </a:ext>
            </a:extLst>
          </p:cNvPr>
          <p:cNvSpPr>
            <a:spLocks noGrp="1"/>
          </p:cNvSpPr>
          <p:nvPr>
            <p:ph type="title"/>
          </p:nvPr>
        </p:nvSpPr>
        <p:spPr/>
        <p:txBody>
          <a:bodyPr/>
          <a:lstStyle/>
          <a:p>
            <a:r>
              <a:rPr lang="en-US" dirty="0"/>
              <a:t>More Stuff We Like</a:t>
            </a:r>
          </a:p>
        </p:txBody>
      </p:sp>
      <p:sp>
        <p:nvSpPr>
          <p:cNvPr id="4" name="Content Placeholder 3">
            <a:extLst>
              <a:ext uri="{FF2B5EF4-FFF2-40B4-BE49-F238E27FC236}">
                <a16:creationId xmlns:a16="http://schemas.microsoft.com/office/drawing/2014/main" id="{0FD63EFA-A839-3A3D-D272-6F29C7329679}"/>
              </a:ext>
            </a:extLst>
          </p:cNvPr>
          <p:cNvSpPr>
            <a:spLocks noGrp="1"/>
          </p:cNvSpPr>
          <p:nvPr>
            <p:ph idx="1"/>
          </p:nvPr>
        </p:nvSpPr>
        <p:spPr/>
        <p:txBody>
          <a:bodyPr/>
          <a:lstStyle/>
          <a:p>
            <a:pPr marL="457200" indent="-457200">
              <a:buFont typeface="Arial" panose="020B0604020202020204" pitchFamily="34" charset="0"/>
              <a:buChar char="•"/>
            </a:pPr>
            <a:r>
              <a:rPr lang="en-US" dirty="0"/>
              <a:t>Doing things right in Prism</a:t>
            </a:r>
          </a:p>
          <a:p>
            <a:pPr marL="1066776" lvl="1" indent="-457200">
              <a:buFont typeface="Arial" panose="020B0604020202020204" pitchFamily="34" charset="0"/>
              <a:buChar char="•"/>
            </a:pPr>
            <a:r>
              <a:rPr lang="en-US" dirty="0"/>
              <a:t>We have slides decks on dose response, t-test &amp; ANOVA, and longitudinal data analysis in GraphPad Prism</a:t>
            </a:r>
          </a:p>
          <a:p>
            <a:pPr marL="457200" indent="-457200">
              <a:buFont typeface="Arial" panose="020B0604020202020204" pitchFamily="34" charset="0"/>
              <a:buChar char="•"/>
            </a:pPr>
            <a:r>
              <a:rPr lang="en-US" dirty="0"/>
              <a:t>Statistical Awareness series</a:t>
            </a:r>
          </a:p>
          <a:p>
            <a:pPr marL="1066776" lvl="1" indent="-457200">
              <a:buFont typeface="Arial" panose="020B0604020202020204" pitchFamily="34" charset="0"/>
              <a:buChar char="•"/>
            </a:pPr>
            <a:r>
              <a:rPr lang="en-US" dirty="0"/>
              <a:t>Based on the Nature Methods Point of Significance series</a:t>
            </a:r>
          </a:p>
          <a:p>
            <a:pPr marL="1066776" lvl="1" indent="-457200">
              <a:buFont typeface="Arial" panose="020B0604020202020204" pitchFamily="34" charset="0"/>
              <a:buChar char="•"/>
            </a:pPr>
            <a:r>
              <a:rPr lang="en-US" dirty="0">
                <a:hlinkClick r:id="rId2"/>
              </a:rPr>
              <a:t>https://www.nature.com/collections/qghhqm/pointsofsignificance</a:t>
            </a:r>
            <a:endParaRPr lang="en-US" dirty="0"/>
          </a:p>
          <a:p>
            <a:pPr marL="1066776" lvl="1" indent="-457200">
              <a:buFont typeface="Arial" panose="020B0604020202020204" pitchFamily="34" charset="0"/>
              <a:buChar char="•"/>
            </a:pPr>
            <a:endParaRPr lang="en-US" dirty="0"/>
          </a:p>
          <a:p>
            <a:pPr marL="1676351" lvl="2" indent="-457200">
              <a:buFont typeface="Arial" panose="020B0604020202020204" pitchFamily="34" charset="0"/>
              <a:buChar char="•"/>
            </a:pPr>
            <a:endParaRPr lang="en-US" dirty="0"/>
          </a:p>
        </p:txBody>
      </p:sp>
    </p:spTree>
    <p:extLst>
      <p:ext uri="{BB962C8B-B14F-4D97-AF65-F5344CB8AC3E}">
        <p14:creationId xmlns:p14="http://schemas.microsoft.com/office/powerpoint/2010/main" val="596157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5B40C3-DF59-E5A3-947C-640088ADEA07}"/>
              </a:ext>
            </a:extLst>
          </p:cNvPr>
          <p:cNvSpPr>
            <a:spLocks noGrp="1"/>
          </p:cNvSpPr>
          <p:nvPr>
            <p:ph type="sldNum" sz="quarter" idx="4"/>
          </p:nvPr>
        </p:nvSpPr>
        <p:spPr/>
        <p:txBody>
          <a:bodyPr/>
          <a:lstStyle/>
          <a:p>
            <a:pPr defTabSz="608486" fontAlgn="base">
              <a:spcBef>
                <a:spcPct val="50000"/>
              </a:spcBef>
              <a:spcAft>
                <a:spcPct val="0"/>
              </a:spcAft>
            </a:pPr>
            <a:fld id="{81BF0B4E-CE60-AB48-9D7E-4434414A7C38}" type="slidenum">
              <a:rPr lang="en-US" smtClean="0">
                <a:solidFill>
                  <a:srgbClr val="FFFFFF"/>
                </a:solidFill>
              </a:rPr>
              <a:pPr defTabSz="608486" fontAlgn="base">
                <a:spcBef>
                  <a:spcPct val="50000"/>
                </a:spcBef>
                <a:spcAft>
                  <a:spcPct val="0"/>
                </a:spcAft>
              </a:pPr>
              <a:t>75</a:t>
            </a:fld>
            <a:endParaRPr lang="en-US">
              <a:solidFill>
                <a:srgbClr val="FFFFFF"/>
              </a:solidFill>
            </a:endParaRPr>
          </a:p>
        </p:txBody>
      </p:sp>
      <p:sp>
        <p:nvSpPr>
          <p:cNvPr id="3" name="Title 2">
            <a:extLst>
              <a:ext uri="{FF2B5EF4-FFF2-40B4-BE49-F238E27FC236}">
                <a16:creationId xmlns:a16="http://schemas.microsoft.com/office/drawing/2014/main" id="{0426FBFB-70C4-D8D2-A417-DA10B68D8BF7}"/>
              </a:ext>
            </a:extLst>
          </p:cNvPr>
          <p:cNvSpPr>
            <a:spLocks noGrp="1"/>
          </p:cNvSpPr>
          <p:nvPr>
            <p:ph type="title"/>
          </p:nvPr>
        </p:nvSpPr>
        <p:spPr/>
        <p:txBody>
          <a:bodyPr/>
          <a:lstStyle/>
          <a:p>
            <a:r>
              <a:rPr lang="en-US" dirty="0"/>
              <a:t>Sources</a:t>
            </a:r>
          </a:p>
        </p:txBody>
      </p:sp>
      <p:sp>
        <p:nvSpPr>
          <p:cNvPr id="4" name="Content Placeholder 3">
            <a:extLst>
              <a:ext uri="{FF2B5EF4-FFF2-40B4-BE49-F238E27FC236}">
                <a16:creationId xmlns:a16="http://schemas.microsoft.com/office/drawing/2014/main" id="{705899AB-7118-8882-279C-F134211E514B}"/>
              </a:ext>
            </a:extLst>
          </p:cNvPr>
          <p:cNvSpPr>
            <a:spLocks noGrp="1"/>
          </p:cNvSpPr>
          <p:nvPr>
            <p:ph idx="1"/>
          </p:nvPr>
        </p:nvSpPr>
        <p:spPr/>
        <p:txBody>
          <a:bodyPr>
            <a:normAutofit fontScale="47500" lnSpcReduction="20000"/>
          </a:bodyPr>
          <a:lstStyle/>
          <a:p>
            <a:r>
              <a:rPr lang="en-US" sz="2900" i="0" dirty="0">
                <a:solidFill>
                  <a:srgbClr val="58595B"/>
                </a:solidFill>
                <a:effectLst/>
                <a:latin typeface="+mn-lt"/>
              </a:rPr>
              <a:t>Comparing UMAP vs t-SNE in Single-cell RNA-Seq Data Visualization, Simply Explained </a:t>
            </a:r>
            <a:r>
              <a:rPr lang="en-US" sz="2900" dirty="0">
                <a:latin typeface="+mn-lt"/>
                <a:hlinkClick r:id="rId2"/>
              </a:rPr>
              <a:t>https://blog.bioturing.com/2022/01/14/umap-vs-t-sne-single-cell-rna-seq-data-visualization/</a:t>
            </a:r>
            <a:endParaRPr lang="en-US" sz="2900" dirty="0">
              <a:latin typeface="+mn-lt"/>
            </a:endParaRPr>
          </a:p>
          <a:p>
            <a:r>
              <a:rPr lang="en-US" sz="2900" i="0" dirty="0">
                <a:solidFill>
                  <a:srgbClr val="292929"/>
                </a:solidFill>
                <a:effectLst/>
                <a:latin typeface="+mn-lt"/>
              </a:rPr>
              <a:t>Dimensionality Reduction for Data Visualization: PCA vs TSNE vs UMAP vs LDA </a:t>
            </a:r>
            <a:r>
              <a:rPr lang="en-US" sz="2900" i="0" dirty="0">
                <a:solidFill>
                  <a:srgbClr val="292929"/>
                </a:solidFill>
                <a:effectLst/>
                <a:latin typeface="+mn-lt"/>
                <a:hlinkClick r:id="rId3"/>
              </a:rPr>
              <a:t>https://towardsdatascience.com/dimensionality-reduction-for-data-visualization-pca-vs-tsne-vs-umap-be4aa7b1cb29</a:t>
            </a:r>
            <a:endParaRPr lang="en-US" sz="2900" i="0" dirty="0">
              <a:solidFill>
                <a:srgbClr val="292929"/>
              </a:solidFill>
              <a:effectLst/>
              <a:latin typeface="+mn-lt"/>
            </a:endParaRPr>
          </a:p>
          <a:p>
            <a:r>
              <a:rPr lang="en-US" sz="2900" dirty="0">
                <a:latin typeface="+mn-lt"/>
              </a:rPr>
              <a:t>Dimension Reduction PCA, </a:t>
            </a:r>
            <a:r>
              <a:rPr lang="en-US" sz="2900" dirty="0" err="1">
                <a:latin typeface="+mn-lt"/>
              </a:rPr>
              <a:t>tSNE</a:t>
            </a:r>
            <a:r>
              <a:rPr lang="en-US" sz="2900" dirty="0">
                <a:latin typeface="+mn-lt"/>
              </a:rPr>
              <a:t>, UMAP, Integration</a:t>
            </a:r>
            <a:r>
              <a:rPr lang="en-US" sz="2900" dirty="0">
                <a:solidFill>
                  <a:srgbClr val="292929"/>
                </a:solidFill>
                <a:latin typeface="+mn-lt"/>
              </a:rPr>
              <a:t> </a:t>
            </a:r>
            <a:r>
              <a:rPr lang="en-US" sz="2900" dirty="0">
                <a:solidFill>
                  <a:srgbClr val="292929"/>
                </a:solidFill>
                <a:latin typeface="+mn-lt"/>
                <a:hlinkClick r:id="rId4"/>
              </a:rPr>
              <a:t>https://www.bioinformatics.babraham.ac.uk/training/10XRNASeq/Dimension%20Reduction.pdf</a:t>
            </a:r>
            <a:endParaRPr lang="en-US" sz="2900" dirty="0">
              <a:solidFill>
                <a:srgbClr val="292929"/>
              </a:solidFill>
              <a:latin typeface="+mn-lt"/>
            </a:endParaRPr>
          </a:p>
          <a:p>
            <a:r>
              <a:rPr lang="en-US" sz="2900" dirty="0">
                <a:latin typeface="+mn-lt"/>
              </a:rPr>
              <a:t>UMAP: Uniform Manifold Approximation and Projection for Dimension Reduction </a:t>
            </a:r>
            <a:r>
              <a:rPr lang="en-US" sz="2900" dirty="0">
                <a:latin typeface="+mn-lt"/>
                <a:hlinkClick r:id="rId5"/>
              </a:rPr>
              <a:t>https://arxiv.org/pdf/1802.03426.pdf</a:t>
            </a:r>
            <a:endParaRPr lang="en-US" sz="2900" dirty="0">
              <a:latin typeface="+mn-lt"/>
            </a:endParaRPr>
          </a:p>
          <a:p>
            <a:r>
              <a:rPr lang="en-US" sz="2900" i="0" dirty="0">
                <a:solidFill>
                  <a:srgbClr val="292929"/>
                </a:solidFill>
                <a:effectLst/>
                <a:latin typeface="+mn-lt"/>
              </a:rPr>
              <a:t>Understanding t-SNE </a:t>
            </a:r>
            <a:r>
              <a:rPr lang="en-US" sz="2900" i="0" dirty="0">
                <a:solidFill>
                  <a:srgbClr val="292929"/>
                </a:solidFill>
                <a:effectLst/>
                <a:latin typeface="+mn-lt"/>
                <a:hlinkClick r:id="rId6"/>
              </a:rPr>
              <a:t>h</a:t>
            </a:r>
            <a:r>
              <a:rPr lang="en-US" sz="2900" dirty="0">
                <a:latin typeface="+mn-lt"/>
                <a:hlinkClick r:id="rId6"/>
              </a:rPr>
              <a:t>ttps://newmortalbeing.medium.com/understanding-t-sne-d869ece441a5</a:t>
            </a:r>
            <a:endParaRPr lang="en-US" sz="2900" dirty="0">
              <a:latin typeface="+mn-lt"/>
            </a:endParaRPr>
          </a:p>
          <a:p>
            <a:r>
              <a:rPr lang="en-US" sz="2900" dirty="0">
                <a:latin typeface="+mn-lt"/>
              </a:rPr>
              <a:t>Stochastic Neighbor Embedding </a:t>
            </a:r>
            <a:r>
              <a:rPr lang="en-US" sz="2900" dirty="0">
                <a:latin typeface="+mn-lt"/>
                <a:hlinkClick r:id="rId7"/>
              </a:rPr>
              <a:t>https://cs.nyu.edu/~roweis/papers/sne_final.pdf</a:t>
            </a:r>
            <a:endParaRPr lang="en-US" sz="2900" dirty="0">
              <a:latin typeface="+mn-lt"/>
            </a:endParaRPr>
          </a:p>
          <a:p>
            <a:r>
              <a:rPr lang="en-US" sz="2900" i="0" dirty="0">
                <a:effectLst/>
                <a:latin typeface="+mn-lt"/>
              </a:rPr>
              <a:t>How to Use t-SNE Effectively </a:t>
            </a:r>
            <a:r>
              <a:rPr lang="en-US" sz="2900" i="0" dirty="0">
                <a:effectLst/>
                <a:latin typeface="+mn-lt"/>
                <a:hlinkClick r:id="rId8"/>
              </a:rPr>
              <a:t>https://distill.pub/2016/misread-tsne/</a:t>
            </a:r>
            <a:endParaRPr lang="en-US" sz="2900" i="0" dirty="0">
              <a:effectLst/>
              <a:latin typeface="+mn-lt"/>
            </a:endParaRPr>
          </a:p>
          <a:p>
            <a:r>
              <a:rPr lang="en-US" sz="2900" i="0" dirty="0">
                <a:solidFill>
                  <a:srgbClr val="333333"/>
                </a:solidFill>
                <a:effectLst/>
                <a:latin typeface="+mn-lt"/>
              </a:rPr>
              <a:t>Understanding UMAP </a:t>
            </a:r>
            <a:r>
              <a:rPr lang="en-US" sz="2900" i="0" dirty="0">
                <a:solidFill>
                  <a:srgbClr val="333333"/>
                </a:solidFill>
                <a:effectLst/>
                <a:latin typeface="+mn-lt"/>
                <a:hlinkClick r:id="rId9"/>
              </a:rPr>
              <a:t>https://pair-code.github.io/understanding-umap/#:~:text=UMAP%2C%20at%20its%20core%2C%20works,as%20structurally%20similar%20as%20possible</a:t>
            </a:r>
            <a:r>
              <a:rPr lang="en-US" sz="2900" i="0" dirty="0">
                <a:solidFill>
                  <a:srgbClr val="333333"/>
                </a:solidFill>
                <a:effectLst/>
                <a:latin typeface="+mn-lt"/>
              </a:rPr>
              <a:t>.</a:t>
            </a:r>
          </a:p>
          <a:p>
            <a:r>
              <a:rPr lang="en-US" sz="2900" i="0" dirty="0">
                <a:solidFill>
                  <a:srgbClr val="292929"/>
                </a:solidFill>
                <a:effectLst/>
                <a:latin typeface="+mn-lt"/>
              </a:rPr>
              <a:t>UMAP clearly explained </a:t>
            </a:r>
            <a:r>
              <a:rPr lang="en-US" sz="2900" i="0" dirty="0">
                <a:solidFill>
                  <a:srgbClr val="292929"/>
                </a:solidFill>
                <a:effectLst/>
                <a:latin typeface="+mn-lt"/>
                <a:hlinkClick r:id="rId10"/>
              </a:rPr>
              <a:t>https://medium.com/@zahraelhamraoui1997/umap-clearly-explained-6324711c855b</a:t>
            </a:r>
            <a:endParaRPr lang="en-US" sz="2900" i="0" dirty="0">
              <a:solidFill>
                <a:srgbClr val="292929"/>
              </a:solidFill>
              <a:effectLst/>
              <a:latin typeface="+mn-lt"/>
            </a:endParaRPr>
          </a:p>
          <a:p>
            <a:r>
              <a:rPr lang="en-US" sz="2900" dirty="0">
                <a:solidFill>
                  <a:srgbClr val="292929"/>
                </a:solidFill>
                <a:latin typeface="+mn-lt"/>
              </a:rPr>
              <a:t>The Beginner’s Guide to Dimensionality Reduction </a:t>
            </a:r>
            <a:r>
              <a:rPr lang="en-US" sz="2900" dirty="0">
                <a:solidFill>
                  <a:srgbClr val="292929"/>
                </a:solidFill>
                <a:latin typeface="+mn-lt"/>
                <a:hlinkClick r:id="rId11"/>
              </a:rPr>
              <a:t>https://dimensionality-reduction-293e465c2a3443e8941b016d.vercel.app/</a:t>
            </a:r>
            <a:endParaRPr lang="en-US" sz="2900" dirty="0">
              <a:solidFill>
                <a:srgbClr val="292929"/>
              </a:solidFill>
              <a:latin typeface="+mn-lt"/>
            </a:endParaRPr>
          </a:p>
          <a:p>
            <a:r>
              <a:rPr lang="en-US" sz="2900" i="0" dirty="0">
                <a:solidFill>
                  <a:srgbClr val="292929"/>
                </a:solidFill>
                <a:effectLst/>
                <a:latin typeface="+mn-lt"/>
              </a:rPr>
              <a:t>Data Transformation (FlowJo) </a:t>
            </a:r>
            <a:r>
              <a:rPr lang="en-US" sz="2900" i="0" dirty="0">
                <a:solidFill>
                  <a:srgbClr val="292929"/>
                </a:solidFill>
                <a:effectLst/>
                <a:latin typeface="+mn-lt"/>
                <a:hlinkClick r:id="rId12"/>
              </a:rPr>
              <a:t>https://docs.flowjo.com/flowjo/graphs-and-gating/gw-transform-overview/</a:t>
            </a:r>
            <a:endParaRPr lang="en-US" sz="2900" i="0" dirty="0">
              <a:solidFill>
                <a:srgbClr val="292929"/>
              </a:solidFill>
              <a:effectLst/>
              <a:latin typeface="+mn-lt"/>
            </a:endParaRPr>
          </a:p>
          <a:p>
            <a:r>
              <a:rPr lang="en-US" sz="2900" i="0" dirty="0">
                <a:solidFill>
                  <a:srgbClr val="212121"/>
                </a:solidFill>
                <a:effectLst/>
                <a:latin typeface="+mn-lt"/>
              </a:rPr>
              <a:t>A new "</a:t>
            </a:r>
            <a:r>
              <a:rPr lang="en-US" sz="2900" i="0" dirty="0" err="1">
                <a:solidFill>
                  <a:srgbClr val="212121"/>
                </a:solidFill>
                <a:effectLst/>
                <a:latin typeface="+mn-lt"/>
              </a:rPr>
              <a:t>Logicle</a:t>
            </a:r>
            <a:r>
              <a:rPr lang="en-US" sz="2900" i="0" dirty="0">
                <a:solidFill>
                  <a:srgbClr val="212121"/>
                </a:solidFill>
                <a:effectLst/>
                <a:latin typeface="+mn-lt"/>
              </a:rPr>
              <a:t>" display method avoids deceptive effects of logarithmic scaling for low signals and compensated data</a:t>
            </a:r>
          </a:p>
          <a:p>
            <a:r>
              <a:rPr lang="en-US" sz="2900" dirty="0">
                <a:latin typeface="+mn-lt"/>
                <a:hlinkClick r:id="rId13"/>
              </a:rPr>
              <a:t>https://pubmed.ncbi.nlm.nih.gov/16604519/</a:t>
            </a:r>
            <a:endParaRPr lang="en-US" sz="2900" dirty="0">
              <a:latin typeface="+mn-lt"/>
            </a:endParaRPr>
          </a:p>
          <a:p>
            <a:r>
              <a:rPr lang="en-US" sz="2900" dirty="0">
                <a:latin typeface="+mn-lt"/>
              </a:rPr>
              <a:t>Data Transformations </a:t>
            </a:r>
            <a:r>
              <a:rPr lang="en-US" sz="2900" dirty="0">
                <a:latin typeface="+mn-lt"/>
                <a:hlinkClick r:id="rId14"/>
              </a:rPr>
              <a:t>https://dillonhammill.github.io/CytoExploreR/articles/CytoExploreR-Transformations.html#arcsinh-transformation-1</a:t>
            </a:r>
            <a:endParaRPr lang="en-US" sz="2900" dirty="0">
              <a:latin typeface="+mn-lt"/>
            </a:endParaRPr>
          </a:p>
          <a:p>
            <a:endParaRPr lang="en-US" b="1" i="0" dirty="0">
              <a:solidFill>
                <a:srgbClr val="292929"/>
              </a:solidFill>
              <a:effectLst/>
              <a:latin typeface="sohne"/>
            </a:endParaRPr>
          </a:p>
          <a:p>
            <a:endParaRPr lang="en-US" b="1" i="0" dirty="0">
              <a:solidFill>
                <a:srgbClr val="292929"/>
              </a:solidFill>
              <a:effectLst/>
              <a:latin typeface="sohne"/>
            </a:endParaRPr>
          </a:p>
          <a:p>
            <a:endParaRPr lang="en-US" b="1" i="0" dirty="0">
              <a:solidFill>
                <a:srgbClr val="333333"/>
              </a:solidFill>
              <a:effectLst/>
              <a:latin typeface="-apple-system"/>
            </a:endParaRPr>
          </a:p>
          <a:p>
            <a:endParaRPr lang="en-US" b="0" i="0" dirty="0">
              <a:effectLst/>
              <a:latin typeface="HoeflerText-Regular"/>
            </a:endParaRPr>
          </a:p>
          <a:p>
            <a:endParaRPr lang="en-US" dirty="0"/>
          </a:p>
          <a:p>
            <a:endParaRPr lang="en-US" b="1" i="0" dirty="0">
              <a:solidFill>
                <a:srgbClr val="292929"/>
              </a:solidFill>
              <a:effectLst/>
              <a:latin typeface="sohne"/>
            </a:endParaRPr>
          </a:p>
          <a:p>
            <a:endParaRPr lang="en-US" b="1" i="0" dirty="0">
              <a:solidFill>
                <a:srgbClr val="292929"/>
              </a:solidFill>
              <a:effectLst/>
              <a:latin typeface="sohne"/>
            </a:endParaRPr>
          </a:p>
          <a:p>
            <a:endParaRPr lang="en-US" dirty="0"/>
          </a:p>
          <a:p>
            <a:endParaRPr lang="en-US" dirty="0"/>
          </a:p>
        </p:txBody>
      </p:sp>
    </p:spTree>
    <p:extLst>
      <p:ext uri="{BB962C8B-B14F-4D97-AF65-F5344CB8AC3E}">
        <p14:creationId xmlns:p14="http://schemas.microsoft.com/office/powerpoint/2010/main" val="360567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3A2C-12F6-47A1-B432-55721D48ABAD}"/>
              </a:ext>
            </a:extLst>
          </p:cNvPr>
          <p:cNvSpPr>
            <a:spLocks noGrp="1"/>
          </p:cNvSpPr>
          <p:nvPr>
            <p:ph type="title"/>
          </p:nvPr>
        </p:nvSpPr>
        <p:spPr/>
        <p:txBody>
          <a:bodyPr>
            <a:normAutofit/>
          </a:bodyPr>
          <a:lstStyle/>
          <a:p>
            <a:r>
              <a:rPr lang="en-US" dirty="0">
                <a:latin typeface="Verdana" panose="020B0604030504040204" pitchFamily="34" charset="0"/>
                <a:ea typeface="Verdana" panose="020B0604030504040204" pitchFamily="34" charset="0"/>
                <a:cs typeface="Cavolini" panose="03000502040302020204" pitchFamily="66" charset="0"/>
              </a:rPr>
              <a:t>Stats Basics: Frequentist Statistics</a:t>
            </a:r>
          </a:p>
        </p:txBody>
      </p:sp>
      <p:sp>
        <p:nvSpPr>
          <p:cNvPr id="23" name="TextBox 22">
            <a:extLst>
              <a:ext uri="{FF2B5EF4-FFF2-40B4-BE49-F238E27FC236}">
                <a16:creationId xmlns:a16="http://schemas.microsoft.com/office/drawing/2014/main" id="{E04DA396-F42E-40D7-B678-C8C183453306}"/>
              </a:ext>
            </a:extLst>
          </p:cNvPr>
          <p:cNvSpPr txBox="1"/>
          <p:nvPr/>
        </p:nvSpPr>
        <p:spPr>
          <a:xfrm>
            <a:off x="1197836" y="1199027"/>
            <a:ext cx="2270468"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Cavolini" panose="03000502040302020204" pitchFamily="66" charset="0"/>
                <a:ea typeface="ＭＳ Ｐゴシック" pitchFamily="34" charset="-128"/>
                <a:cs typeface="Cavolini" panose="03000502040302020204" pitchFamily="66" charset="0"/>
              </a:rPr>
              <a:t>Population</a:t>
            </a:r>
          </a:p>
        </p:txBody>
      </p:sp>
      <p:sp>
        <p:nvSpPr>
          <p:cNvPr id="32" name="Oval 31">
            <a:extLst>
              <a:ext uri="{FF2B5EF4-FFF2-40B4-BE49-F238E27FC236}">
                <a16:creationId xmlns:a16="http://schemas.microsoft.com/office/drawing/2014/main" id="{112523D7-CAFB-4DE7-BB57-A2BD1CE7BDD8}"/>
              </a:ext>
            </a:extLst>
          </p:cNvPr>
          <p:cNvSpPr/>
          <p:nvPr/>
        </p:nvSpPr>
        <p:spPr>
          <a:xfrm>
            <a:off x="770047" y="1751277"/>
            <a:ext cx="627981" cy="4294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sp>
        <p:nvSpPr>
          <p:cNvPr id="34" name="TextBox 33">
            <a:extLst>
              <a:ext uri="{FF2B5EF4-FFF2-40B4-BE49-F238E27FC236}">
                <a16:creationId xmlns:a16="http://schemas.microsoft.com/office/drawing/2014/main" id="{B6CE6D5A-C69C-443A-A06F-A1FDD6F11D39}"/>
              </a:ext>
            </a:extLst>
          </p:cNvPr>
          <p:cNvSpPr txBox="1"/>
          <p:nvPr/>
        </p:nvSpPr>
        <p:spPr>
          <a:xfrm>
            <a:off x="8079366" y="2067921"/>
            <a:ext cx="146304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Cavolini" panose="03000502040302020204" pitchFamily="66" charset="0"/>
                <a:ea typeface="ＭＳ Ｐゴシック" pitchFamily="34" charset="-128"/>
                <a:cs typeface="Cavolini" panose="03000502040302020204" pitchFamily="66" charset="0"/>
              </a:rPr>
              <a:t>Sample</a:t>
            </a:r>
          </a:p>
        </p:txBody>
      </p:sp>
      <p:sp>
        <p:nvSpPr>
          <p:cNvPr id="55" name="Arrow: Right 54">
            <a:extLst>
              <a:ext uri="{FF2B5EF4-FFF2-40B4-BE49-F238E27FC236}">
                <a16:creationId xmlns:a16="http://schemas.microsoft.com/office/drawing/2014/main" id="{88FC7929-5362-45D9-A93D-C1F22777BDBF}"/>
              </a:ext>
            </a:extLst>
          </p:cNvPr>
          <p:cNvSpPr/>
          <p:nvPr/>
        </p:nvSpPr>
        <p:spPr>
          <a:xfrm>
            <a:off x="4393684" y="2714725"/>
            <a:ext cx="2095681" cy="37418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sp>
        <p:nvSpPr>
          <p:cNvPr id="56" name="TextBox 55">
            <a:extLst>
              <a:ext uri="{FF2B5EF4-FFF2-40B4-BE49-F238E27FC236}">
                <a16:creationId xmlns:a16="http://schemas.microsoft.com/office/drawing/2014/main" id="{9E5AA9EF-B6BB-41F0-BABB-F44E92903DE5}"/>
              </a:ext>
            </a:extLst>
          </p:cNvPr>
          <p:cNvSpPr txBox="1"/>
          <p:nvPr/>
        </p:nvSpPr>
        <p:spPr>
          <a:xfrm>
            <a:off x="4556173" y="1935874"/>
            <a:ext cx="212483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Cavolini" panose="03000502040302020204" pitchFamily="66" charset="0"/>
                <a:ea typeface="ＭＳ Ｐゴシック" pitchFamily="34" charset="-128"/>
                <a:cs typeface="Cavolini" panose="03000502040302020204" pitchFamily="66" charset="0"/>
              </a:rPr>
              <a:t>Random selection</a:t>
            </a:r>
          </a:p>
        </p:txBody>
      </p:sp>
      <p:sp>
        <p:nvSpPr>
          <p:cNvPr id="20" name="Arrow: Right 19">
            <a:extLst>
              <a:ext uri="{FF2B5EF4-FFF2-40B4-BE49-F238E27FC236}">
                <a16:creationId xmlns:a16="http://schemas.microsoft.com/office/drawing/2014/main" id="{D3784E64-397E-4527-BE6D-1CDB7FCA0D70}"/>
              </a:ext>
            </a:extLst>
          </p:cNvPr>
          <p:cNvSpPr/>
          <p:nvPr/>
        </p:nvSpPr>
        <p:spPr>
          <a:xfrm rot="10800000">
            <a:off x="4453336" y="3285513"/>
            <a:ext cx="1901829" cy="22444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pic>
        <p:nvPicPr>
          <p:cNvPr id="38" name="Graphic 37" descr="Rat outline">
            <a:extLst>
              <a:ext uri="{FF2B5EF4-FFF2-40B4-BE49-F238E27FC236}">
                <a16:creationId xmlns:a16="http://schemas.microsoft.com/office/drawing/2014/main" id="{EBAF61B9-878C-4931-9B2C-32000F6396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305" y="2030148"/>
            <a:ext cx="683284" cy="683284"/>
          </a:xfrm>
          <a:prstGeom prst="rect">
            <a:avLst/>
          </a:prstGeom>
        </p:spPr>
      </p:pic>
      <p:pic>
        <p:nvPicPr>
          <p:cNvPr id="39" name="Graphic 38" descr="Rat outline">
            <a:extLst>
              <a:ext uri="{FF2B5EF4-FFF2-40B4-BE49-F238E27FC236}">
                <a16:creationId xmlns:a16="http://schemas.microsoft.com/office/drawing/2014/main" id="{B067552F-C59A-4441-B7C0-CBF195C746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6163" y="2040966"/>
            <a:ext cx="683284" cy="683284"/>
          </a:xfrm>
          <a:prstGeom prst="rect">
            <a:avLst/>
          </a:prstGeom>
        </p:spPr>
      </p:pic>
      <p:pic>
        <p:nvPicPr>
          <p:cNvPr id="40" name="Graphic 39" descr="Rat outline">
            <a:extLst>
              <a:ext uri="{FF2B5EF4-FFF2-40B4-BE49-F238E27FC236}">
                <a16:creationId xmlns:a16="http://schemas.microsoft.com/office/drawing/2014/main" id="{37E37B96-D0EE-4D5F-A4D2-883BC00C94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2258" y="2030148"/>
            <a:ext cx="683284" cy="683284"/>
          </a:xfrm>
          <a:prstGeom prst="rect">
            <a:avLst/>
          </a:prstGeom>
        </p:spPr>
      </p:pic>
      <p:pic>
        <p:nvPicPr>
          <p:cNvPr id="41" name="Graphic 40" descr="Rat outline">
            <a:extLst>
              <a:ext uri="{FF2B5EF4-FFF2-40B4-BE49-F238E27FC236}">
                <a16:creationId xmlns:a16="http://schemas.microsoft.com/office/drawing/2014/main" id="{D73F8F59-8280-4DA4-B3A7-B6DCD42FB5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4776" y="2030148"/>
            <a:ext cx="683284" cy="683284"/>
          </a:xfrm>
          <a:prstGeom prst="rect">
            <a:avLst/>
          </a:prstGeom>
        </p:spPr>
      </p:pic>
      <p:pic>
        <p:nvPicPr>
          <p:cNvPr id="42" name="Graphic 41" descr="Rat outline">
            <a:extLst>
              <a:ext uri="{FF2B5EF4-FFF2-40B4-BE49-F238E27FC236}">
                <a16:creationId xmlns:a16="http://schemas.microsoft.com/office/drawing/2014/main" id="{B4FBE020-7A7E-47E5-8027-2DBFBDAEF3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5611" y="2422878"/>
            <a:ext cx="683284" cy="683284"/>
          </a:xfrm>
          <a:prstGeom prst="rect">
            <a:avLst/>
          </a:prstGeom>
        </p:spPr>
      </p:pic>
      <p:pic>
        <p:nvPicPr>
          <p:cNvPr id="43" name="Graphic 42" descr="Rat outline">
            <a:extLst>
              <a:ext uri="{FF2B5EF4-FFF2-40B4-BE49-F238E27FC236}">
                <a16:creationId xmlns:a16="http://schemas.microsoft.com/office/drawing/2014/main" id="{80085523-5821-49D9-961E-CE628448C0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305" y="2422878"/>
            <a:ext cx="683284" cy="683284"/>
          </a:xfrm>
          <a:prstGeom prst="rect">
            <a:avLst/>
          </a:prstGeom>
        </p:spPr>
      </p:pic>
      <p:pic>
        <p:nvPicPr>
          <p:cNvPr id="44" name="Graphic 43" descr="Rat outline">
            <a:extLst>
              <a:ext uri="{FF2B5EF4-FFF2-40B4-BE49-F238E27FC236}">
                <a16:creationId xmlns:a16="http://schemas.microsoft.com/office/drawing/2014/main" id="{52C8316B-ADE6-4F66-A09C-66767DE0DE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6163" y="2433696"/>
            <a:ext cx="683284" cy="683284"/>
          </a:xfrm>
          <a:prstGeom prst="rect">
            <a:avLst/>
          </a:prstGeom>
        </p:spPr>
      </p:pic>
      <p:pic>
        <p:nvPicPr>
          <p:cNvPr id="45" name="Graphic 44" descr="Rat outline">
            <a:extLst>
              <a:ext uri="{FF2B5EF4-FFF2-40B4-BE49-F238E27FC236}">
                <a16:creationId xmlns:a16="http://schemas.microsoft.com/office/drawing/2014/main" id="{C833EF43-A507-4244-BDEA-5448351AE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2258" y="2422878"/>
            <a:ext cx="683284" cy="683284"/>
          </a:xfrm>
          <a:prstGeom prst="rect">
            <a:avLst/>
          </a:prstGeom>
        </p:spPr>
      </p:pic>
      <p:pic>
        <p:nvPicPr>
          <p:cNvPr id="47" name="Graphic 46" descr="Rat outline">
            <a:extLst>
              <a:ext uri="{FF2B5EF4-FFF2-40B4-BE49-F238E27FC236}">
                <a16:creationId xmlns:a16="http://schemas.microsoft.com/office/drawing/2014/main" id="{08CA9F9E-C90A-442C-8903-90632C1DAA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5611" y="2831723"/>
            <a:ext cx="683284" cy="683284"/>
          </a:xfrm>
          <a:prstGeom prst="rect">
            <a:avLst/>
          </a:prstGeom>
        </p:spPr>
      </p:pic>
      <p:pic>
        <p:nvPicPr>
          <p:cNvPr id="52" name="Graphic 51" descr="Rat outline">
            <a:extLst>
              <a:ext uri="{FF2B5EF4-FFF2-40B4-BE49-F238E27FC236}">
                <a16:creationId xmlns:a16="http://schemas.microsoft.com/office/drawing/2014/main" id="{421FDC9F-B42C-4B15-9451-B138E32FD7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5611" y="3225503"/>
            <a:ext cx="683284" cy="683284"/>
          </a:xfrm>
          <a:prstGeom prst="rect">
            <a:avLst/>
          </a:prstGeom>
        </p:spPr>
      </p:pic>
      <p:pic>
        <p:nvPicPr>
          <p:cNvPr id="54" name="Graphic 53" descr="Rat outline">
            <a:extLst>
              <a:ext uri="{FF2B5EF4-FFF2-40B4-BE49-F238E27FC236}">
                <a16:creationId xmlns:a16="http://schemas.microsoft.com/office/drawing/2014/main" id="{AAA81B3C-0137-446A-A5AC-38871BB52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6163" y="3236321"/>
            <a:ext cx="683284" cy="683284"/>
          </a:xfrm>
          <a:prstGeom prst="rect">
            <a:avLst/>
          </a:prstGeom>
        </p:spPr>
      </p:pic>
      <p:pic>
        <p:nvPicPr>
          <p:cNvPr id="57" name="Graphic 56" descr="Rat outline">
            <a:extLst>
              <a:ext uri="{FF2B5EF4-FFF2-40B4-BE49-F238E27FC236}">
                <a16:creationId xmlns:a16="http://schemas.microsoft.com/office/drawing/2014/main" id="{E5D05E8C-ADC4-4EDF-BD8D-3B2A0F267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2258" y="3225503"/>
            <a:ext cx="683284" cy="683284"/>
          </a:xfrm>
          <a:prstGeom prst="rect">
            <a:avLst/>
          </a:prstGeom>
        </p:spPr>
      </p:pic>
      <p:pic>
        <p:nvPicPr>
          <p:cNvPr id="58" name="Graphic 57" descr="Rat outline">
            <a:extLst>
              <a:ext uri="{FF2B5EF4-FFF2-40B4-BE49-F238E27FC236}">
                <a16:creationId xmlns:a16="http://schemas.microsoft.com/office/drawing/2014/main" id="{2F59FCC0-3804-44C1-9954-0C20771535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4776" y="3225503"/>
            <a:ext cx="683284" cy="683284"/>
          </a:xfrm>
          <a:prstGeom prst="rect">
            <a:avLst/>
          </a:prstGeom>
        </p:spPr>
      </p:pic>
      <p:pic>
        <p:nvPicPr>
          <p:cNvPr id="64" name="Graphic 63" descr="Rat with solid fill">
            <a:extLst>
              <a:ext uri="{FF2B5EF4-FFF2-40B4-BE49-F238E27FC236}">
                <a16:creationId xmlns:a16="http://schemas.microsoft.com/office/drawing/2014/main" id="{E064DDC7-55EC-486F-A197-842F9B5FB5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6604" y="2028359"/>
            <a:ext cx="683285" cy="683285"/>
          </a:xfrm>
          <a:prstGeom prst="rect">
            <a:avLst/>
          </a:prstGeom>
        </p:spPr>
      </p:pic>
      <p:pic>
        <p:nvPicPr>
          <p:cNvPr id="69" name="Graphic 68" descr="Rat with solid fill">
            <a:extLst>
              <a:ext uri="{FF2B5EF4-FFF2-40B4-BE49-F238E27FC236}">
                <a16:creationId xmlns:a16="http://schemas.microsoft.com/office/drawing/2014/main" id="{ADEEBC8A-06A4-4DF5-92E0-97ED9C17E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645" y="1621302"/>
            <a:ext cx="683285" cy="683285"/>
          </a:xfrm>
          <a:prstGeom prst="rect">
            <a:avLst/>
          </a:prstGeom>
        </p:spPr>
      </p:pic>
      <p:pic>
        <p:nvPicPr>
          <p:cNvPr id="70" name="Graphic 69" descr="Rat with solid fill">
            <a:extLst>
              <a:ext uri="{FF2B5EF4-FFF2-40B4-BE49-F238E27FC236}">
                <a16:creationId xmlns:a16="http://schemas.microsoft.com/office/drawing/2014/main" id="{48FD2B76-EF38-46A9-9367-66CADC86F7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8503" y="2421378"/>
            <a:ext cx="683285" cy="683285"/>
          </a:xfrm>
          <a:prstGeom prst="rect">
            <a:avLst/>
          </a:prstGeom>
        </p:spPr>
      </p:pic>
      <p:grpSp>
        <p:nvGrpSpPr>
          <p:cNvPr id="7" name="Group 6">
            <a:extLst>
              <a:ext uri="{FF2B5EF4-FFF2-40B4-BE49-F238E27FC236}">
                <a16:creationId xmlns:a16="http://schemas.microsoft.com/office/drawing/2014/main" id="{7C689FFA-320E-4910-82F3-01F2F161A920}"/>
              </a:ext>
            </a:extLst>
          </p:cNvPr>
          <p:cNvGrpSpPr/>
          <p:nvPr/>
        </p:nvGrpSpPr>
        <p:grpSpPr>
          <a:xfrm>
            <a:off x="698095" y="1621303"/>
            <a:ext cx="3172925" cy="2690922"/>
            <a:chOff x="1394801" y="1725278"/>
            <a:chExt cx="3172925" cy="2690922"/>
          </a:xfrm>
        </p:grpSpPr>
        <p:pic>
          <p:nvPicPr>
            <p:cNvPr id="27" name="Graphic 26" descr="Rat outline">
              <a:extLst>
                <a:ext uri="{FF2B5EF4-FFF2-40B4-BE49-F238E27FC236}">
                  <a16:creationId xmlns:a16="http://schemas.microsoft.com/office/drawing/2014/main" id="{998A8DA8-F09D-4EA6-8A31-D04E1CF1DA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5829" y="1736096"/>
              <a:ext cx="683284" cy="683284"/>
            </a:xfrm>
            <a:prstGeom prst="rect">
              <a:avLst/>
            </a:prstGeom>
          </p:spPr>
        </p:pic>
        <p:pic>
          <p:nvPicPr>
            <p:cNvPr id="33" name="Graphic 32" descr="Rat outline">
              <a:extLst>
                <a:ext uri="{FF2B5EF4-FFF2-40B4-BE49-F238E27FC236}">
                  <a16:creationId xmlns:a16="http://schemas.microsoft.com/office/drawing/2014/main" id="{7C926F84-C765-4842-8E81-F602E889AD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1924" y="1725278"/>
              <a:ext cx="683284" cy="683284"/>
            </a:xfrm>
            <a:prstGeom prst="rect">
              <a:avLst/>
            </a:prstGeom>
          </p:spPr>
        </p:pic>
        <p:pic>
          <p:nvPicPr>
            <p:cNvPr id="36" name="Graphic 35" descr="Rat outline">
              <a:extLst>
                <a:ext uri="{FF2B5EF4-FFF2-40B4-BE49-F238E27FC236}">
                  <a16:creationId xmlns:a16="http://schemas.microsoft.com/office/drawing/2014/main" id="{FA909820-FE96-442D-82F8-5FF7F0906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4442" y="1725278"/>
              <a:ext cx="683284" cy="683284"/>
            </a:xfrm>
            <a:prstGeom prst="rect">
              <a:avLst/>
            </a:prstGeom>
          </p:spPr>
        </p:pic>
        <p:pic>
          <p:nvPicPr>
            <p:cNvPr id="49" name="Graphic 48" descr="Rat outline">
              <a:extLst>
                <a:ext uri="{FF2B5EF4-FFF2-40B4-BE49-F238E27FC236}">
                  <a16:creationId xmlns:a16="http://schemas.microsoft.com/office/drawing/2014/main" id="{9F1C922A-910C-4B40-8002-51D7F3DB1E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2869" y="2946516"/>
              <a:ext cx="683284" cy="683284"/>
            </a:xfrm>
            <a:prstGeom prst="rect">
              <a:avLst/>
            </a:prstGeom>
          </p:spPr>
        </p:pic>
        <p:pic>
          <p:nvPicPr>
            <p:cNvPr id="65" name="Graphic 64" descr="Rat with solid fill">
              <a:extLst>
                <a:ext uri="{FF2B5EF4-FFF2-40B4-BE49-F238E27FC236}">
                  <a16:creationId xmlns:a16="http://schemas.microsoft.com/office/drawing/2014/main" id="{73BE97CC-A3C7-4AAC-A8C8-CC4518BB6A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64052" y="2932501"/>
              <a:ext cx="683285" cy="683285"/>
            </a:xfrm>
            <a:prstGeom prst="rect">
              <a:avLst/>
            </a:prstGeom>
          </p:spPr>
        </p:pic>
        <p:pic>
          <p:nvPicPr>
            <p:cNvPr id="68" name="Graphic 67" descr="Rat with solid fill">
              <a:extLst>
                <a:ext uri="{FF2B5EF4-FFF2-40B4-BE49-F238E27FC236}">
                  <a16:creationId xmlns:a16="http://schemas.microsoft.com/office/drawing/2014/main" id="{D398D72B-3DE4-43B2-856D-717BE99429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0350" y="1738129"/>
              <a:ext cx="683285" cy="683285"/>
            </a:xfrm>
            <a:prstGeom prst="rect">
              <a:avLst/>
            </a:prstGeom>
          </p:spPr>
        </p:pic>
        <p:pic>
          <p:nvPicPr>
            <p:cNvPr id="71" name="Graphic 70" descr="Rat with solid fill">
              <a:extLst>
                <a:ext uri="{FF2B5EF4-FFF2-40B4-BE49-F238E27FC236}">
                  <a16:creationId xmlns:a16="http://schemas.microsoft.com/office/drawing/2014/main" id="{EA75507E-D7CB-4451-A783-26CAFE619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3566" y="2935682"/>
              <a:ext cx="683285" cy="683285"/>
            </a:xfrm>
            <a:prstGeom prst="rect">
              <a:avLst/>
            </a:prstGeom>
          </p:spPr>
        </p:pic>
        <p:grpSp>
          <p:nvGrpSpPr>
            <p:cNvPr id="6" name="Group 5">
              <a:extLst>
                <a:ext uri="{FF2B5EF4-FFF2-40B4-BE49-F238E27FC236}">
                  <a16:creationId xmlns:a16="http://schemas.microsoft.com/office/drawing/2014/main" id="{A613E903-4318-4A36-B3F5-E9B13482CCB7}"/>
                </a:ext>
              </a:extLst>
            </p:cNvPr>
            <p:cNvGrpSpPr/>
            <p:nvPr/>
          </p:nvGrpSpPr>
          <p:grpSpPr>
            <a:xfrm>
              <a:off x="1394801" y="2942157"/>
              <a:ext cx="3169965" cy="1474043"/>
              <a:chOff x="1394801" y="2942157"/>
              <a:chExt cx="3169965" cy="1474043"/>
            </a:xfrm>
          </p:grpSpPr>
          <p:pic>
            <p:nvPicPr>
              <p:cNvPr id="8" name="Graphic 7" descr="Rat with solid fill">
                <a:extLst>
                  <a:ext uri="{FF2B5EF4-FFF2-40B4-BE49-F238E27FC236}">
                    <a16:creationId xmlns:a16="http://schemas.microsoft.com/office/drawing/2014/main" id="{7F93F061-011B-4654-8E08-DDCD594019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96444" y="2942157"/>
                <a:ext cx="683285" cy="683285"/>
              </a:xfrm>
              <a:prstGeom prst="rect">
                <a:avLst/>
              </a:prstGeom>
            </p:spPr>
          </p:pic>
          <p:pic>
            <p:nvPicPr>
              <p:cNvPr id="59" name="Graphic 58" descr="Rat outline">
                <a:extLst>
                  <a:ext uri="{FF2B5EF4-FFF2-40B4-BE49-F238E27FC236}">
                    <a16:creationId xmlns:a16="http://schemas.microsoft.com/office/drawing/2014/main" id="{C2805213-A3C6-4F36-940C-F549A2B0B5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2317" y="3726455"/>
                <a:ext cx="683284" cy="683284"/>
              </a:xfrm>
              <a:prstGeom prst="rect">
                <a:avLst/>
              </a:prstGeom>
            </p:spPr>
          </p:pic>
          <p:pic>
            <p:nvPicPr>
              <p:cNvPr id="62" name="Graphic 61" descr="Rat outline">
                <a:extLst>
                  <a:ext uri="{FF2B5EF4-FFF2-40B4-BE49-F238E27FC236}">
                    <a16:creationId xmlns:a16="http://schemas.microsoft.com/office/drawing/2014/main" id="{E5FE01DC-4967-4072-B129-868C89F2A8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8964" y="3726455"/>
                <a:ext cx="683284" cy="683284"/>
              </a:xfrm>
              <a:prstGeom prst="rect">
                <a:avLst/>
              </a:prstGeom>
            </p:spPr>
          </p:pic>
          <p:pic>
            <p:nvPicPr>
              <p:cNvPr id="63" name="Graphic 62" descr="Rat outline">
                <a:extLst>
                  <a:ext uri="{FF2B5EF4-FFF2-40B4-BE49-F238E27FC236}">
                    <a16:creationId xmlns:a16="http://schemas.microsoft.com/office/drawing/2014/main" id="{370F6310-FC52-4EE7-981D-916EC84E6B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1482" y="3726455"/>
                <a:ext cx="683284" cy="683284"/>
              </a:xfrm>
              <a:prstGeom prst="rect">
                <a:avLst/>
              </a:prstGeom>
            </p:spPr>
          </p:pic>
          <p:pic>
            <p:nvPicPr>
              <p:cNvPr id="66" name="Graphic 65" descr="Rat with solid fill">
                <a:extLst>
                  <a:ext uri="{FF2B5EF4-FFF2-40B4-BE49-F238E27FC236}">
                    <a16:creationId xmlns:a16="http://schemas.microsoft.com/office/drawing/2014/main" id="{9903A724-500C-4A7F-9C68-25EA2A4B5F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94801" y="3352486"/>
                <a:ext cx="683285" cy="683285"/>
              </a:xfrm>
              <a:prstGeom prst="rect">
                <a:avLst/>
              </a:prstGeom>
            </p:spPr>
          </p:pic>
          <p:pic>
            <p:nvPicPr>
              <p:cNvPr id="67" name="Graphic 66" descr="Rat with solid fill">
                <a:extLst>
                  <a:ext uri="{FF2B5EF4-FFF2-40B4-BE49-F238E27FC236}">
                    <a16:creationId xmlns:a16="http://schemas.microsoft.com/office/drawing/2014/main" id="{F9FDABC2-C526-4FCE-910F-735E634409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13509" y="3732915"/>
                <a:ext cx="683285" cy="683285"/>
              </a:xfrm>
              <a:prstGeom prst="rect">
                <a:avLst/>
              </a:prstGeom>
            </p:spPr>
          </p:pic>
          <p:pic>
            <p:nvPicPr>
              <p:cNvPr id="72" name="Graphic 71" descr="Rat with solid fill">
                <a:extLst>
                  <a:ext uri="{FF2B5EF4-FFF2-40B4-BE49-F238E27FC236}">
                    <a16:creationId xmlns:a16="http://schemas.microsoft.com/office/drawing/2014/main" id="{7BF3A7BD-4E44-4A74-B82A-9E9F58FE6E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4711" y="3719994"/>
                <a:ext cx="683285" cy="683285"/>
              </a:xfrm>
              <a:prstGeom prst="rect">
                <a:avLst/>
              </a:prstGeom>
            </p:spPr>
          </p:pic>
        </p:grpSp>
      </p:grpSp>
      <p:grpSp>
        <p:nvGrpSpPr>
          <p:cNvPr id="5" name="Group 4">
            <a:extLst>
              <a:ext uri="{FF2B5EF4-FFF2-40B4-BE49-F238E27FC236}">
                <a16:creationId xmlns:a16="http://schemas.microsoft.com/office/drawing/2014/main" id="{F0AFC19D-3A40-4E58-AA37-4D87B6562FBB}"/>
              </a:ext>
            </a:extLst>
          </p:cNvPr>
          <p:cNvGrpSpPr/>
          <p:nvPr/>
        </p:nvGrpSpPr>
        <p:grpSpPr>
          <a:xfrm>
            <a:off x="7497050" y="2424635"/>
            <a:ext cx="2522449" cy="1091781"/>
            <a:chOff x="7497050" y="2424635"/>
            <a:chExt cx="2522449" cy="1091781"/>
          </a:xfrm>
        </p:grpSpPr>
        <p:pic>
          <p:nvPicPr>
            <p:cNvPr id="79" name="Graphic 78" descr="Rat outline">
              <a:extLst>
                <a:ext uri="{FF2B5EF4-FFF2-40B4-BE49-F238E27FC236}">
                  <a16:creationId xmlns:a16="http://schemas.microsoft.com/office/drawing/2014/main" id="{3C750975-7CC5-4D7E-BE52-382A4468DE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7050" y="2436155"/>
              <a:ext cx="683284" cy="683284"/>
            </a:xfrm>
            <a:prstGeom prst="rect">
              <a:avLst/>
            </a:prstGeom>
          </p:spPr>
        </p:pic>
        <p:pic>
          <p:nvPicPr>
            <p:cNvPr id="80" name="Graphic 79" descr="Rat outline">
              <a:extLst>
                <a:ext uri="{FF2B5EF4-FFF2-40B4-BE49-F238E27FC236}">
                  <a16:creationId xmlns:a16="http://schemas.microsoft.com/office/drawing/2014/main" id="{02F31634-60BE-49B1-8884-131566A7C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602" y="2446973"/>
              <a:ext cx="683284" cy="683284"/>
            </a:xfrm>
            <a:prstGeom prst="rect">
              <a:avLst/>
            </a:prstGeom>
          </p:spPr>
        </p:pic>
        <p:pic>
          <p:nvPicPr>
            <p:cNvPr id="81" name="Graphic 80" descr="Rat outline">
              <a:extLst>
                <a:ext uri="{FF2B5EF4-FFF2-40B4-BE49-F238E27FC236}">
                  <a16:creationId xmlns:a16="http://schemas.microsoft.com/office/drawing/2014/main" id="{B37F1A47-25A0-4E92-B24C-35EE2E6C5E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6215" y="2436155"/>
              <a:ext cx="683284" cy="683284"/>
            </a:xfrm>
            <a:prstGeom prst="rect">
              <a:avLst/>
            </a:prstGeom>
          </p:spPr>
        </p:pic>
        <p:pic>
          <p:nvPicPr>
            <p:cNvPr id="82" name="Graphic 81" descr="Rat outline">
              <a:extLst>
                <a:ext uri="{FF2B5EF4-FFF2-40B4-BE49-F238E27FC236}">
                  <a16:creationId xmlns:a16="http://schemas.microsoft.com/office/drawing/2014/main" id="{648A7D24-E9E6-4158-8CD6-F90234AA2C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7050" y="2833132"/>
              <a:ext cx="683284" cy="683284"/>
            </a:xfrm>
            <a:prstGeom prst="rect">
              <a:avLst/>
            </a:prstGeom>
          </p:spPr>
        </p:pic>
        <p:pic>
          <p:nvPicPr>
            <p:cNvPr id="83" name="Graphic 82" descr="Rat outline">
              <a:extLst>
                <a:ext uri="{FF2B5EF4-FFF2-40B4-BE49-F238E27FC236}">
                  <a16:creationId xmlns:a16="http://schemas.microsoft.com/office/drawing/2014/main" id="{08F627E5-70D8-4DEF-BF3E-598E38A2D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3697" y="2833132"/>
              <a:ext cx="683284" cy="683284"/>
            </a:xfrm>
            <a:prstGeom prst="rect">
              <a:avLst/>
            </a:prstGeom>
          </p:spPr>
        </p:pic>
        <p:pic>
          <p:nvPicPr>
            <p:cNvPr id="84" name="Graphic 83" descr="Rat outline">
              <a:extLst>
                <a:ext uri="{FF2B5EF4-FFF2-40B4-BE49-F238E27FC236}">
                  <a16:creationId xmlns:a16="http://schemas.microsoft.com/office/drawing/2014/main" id="{9D8D72DA-BE05-4F6E-844E-CF5897682A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6215" y="2833132"/>
              <a:ext cx="683284" cy="683284"/>
            </a:xfrm>
            <a:prstGeom prst="rect">
              <a:avLst/>
            </a:prstGeom>
          </p:spPr>
        </p:pic>
        <p:pic>
          <p:nvPicPr>
            <p:cNvPr id="85" name="Graphic 84" descr="Rat with solid fill">
              <a:extLst>
                <a:ext uri="{FF2B5EF4-FFF2-40B4-BE49-F238E27FC236}">
                  <a16:creationId xmlns:a16="http://schemas.microsoft.com/office/drawing/2014/main" id="{F2A1FE71-E356-4763-B9ED-5697CB3B3E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49996" y="2424635"/>
              <a:ext cx="683285" cy="683285"/>
            </a:xfrm>
            <a:prstGeom prst="rect">
              <a:avLst/>
            </a:prstGeom>
          </p:spPr>
        </p:pic>
        <p:pic>
          <p:nvPicPr>
            <p:cNvPr id="86" name="Graphic 85" descr="Rat with solid fill">
              <a:extLst>
                <a:ext uri="{FF2B5EF4-FFF2-40B4-BE49-F238E27FC236}">
                  <a16:creationId xmlns:a16="http://schemas.microsoft.com/office/drawing/2014/main" id="{EAFE6BB5-ACF3-44C4-BADF-C764EBF97F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9444" y="2826671"/>
              <a:ext cx="683285" cy="683285"/>
            </a:xfrm>
            <a:prstGeom prst="rect">
              <a:avLst/>
            </a:prstGeom>
          </p:spPr>
        </p:pic>
      </p:grpSp>
      <p:sp>
        <p:nvSpPr>
          <p:cNvPr id="87" name="Oval 86">
            <a:extLst>
              <a:ext uri="{FF2B5EF4-FFF2-40B4-BE49-F238E27FC236}">
                <a16:creationId xmlns:a16="http://schemas.microsoft.com/office/drawing/2014/main" id="{6326AEC4-53BF-4305-A4D4-7428CCDFEE12}"/>
              </a:ext>
            </a:extLst>
          </p:cNvPr>
          <p:cNvSpPr/>
          <p:nvPr/>
        </p:nvSpPr>
        <p:spPr>
          <a:xfrm>
            <a:off x="1985382" y="2168483"/>
            <a:ext cx="627981" cy="4294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sp>
        <p:nvSpPr>
          <p:cNvPr id="88" name="Oval 87">
            <a:extLst>
              <a:ext uri="{FF2B5EF4-FFF2-40B4-BE49-F238E27FC236}">
                <a16:creationId xmlns:a16="http://schemas.microsoft.com/office/drawing/2014/main" id="{DB24FCDC-25E9-44C9-87AE-5D69D8B96A26}"/>
              </a:ext>
            </a:extLst>
          </p:cNvPr>
          <p:cNvSpPr/>
          <p:nvPr/>
        </p:nvSpPr>
        <p:spPr>
          <a:xfrm>
            <a:off x="1379599" y="2550937"/>
            <a:ext cx="627981" cy="4294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sp>
        <p:nvSpPr>
          <p:cNvPr id="89" name="Oval 88">
            <a:extLst>
              <a:ext uri="{FF2B5EF4-FFF2-40B4-BE49-F238E27FC236}">
                <a16:creationId xmlns:a16="http://schemas.microsoft.com/office/drawing/2014/main" id="{3014D48D-AB9B-421A-BB6D-F97A5D337106}"/>
              </a:ext>
            </a:extLst>
          </p:cNvPr>
          <p:cNvSpPr/>
          <p:nvPr/>
        </p:nvSpPr>
        <p:spPr>
          <a:xfrm>
            <a:off x="3196520" y="1737420"/>
            <a:ext cx="627981" cy="4294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sp>
        <p:nvSpPr>
          <p:cNvPr id="90" name="Oval 89">
            <a:extLst>
              <a:ext uri="{FF2B5EF4-FFF2-40B4-BE49-F238E27FC236}">
                <a16:creationId xmlns:a16="http://schemas.microsoft.com/office/drawing/2014/main" id="{4448F320-0A71-4364-8784-95D27E713340}"/>
              </a:ext>
            </a:extLst>
          </p:cNvPr>
          <p:cNvSpPr/>
          <p:nvPr/>
        </p:nvSpPr>
        <p:spPr>
          <a:xfrm>
            <a:off x="2003814" y="3755875"/>
            <a:ext cx="627981" cy="4294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sp>
        <p:nvSpPr>
          <p:cNvPr id="91" name="Oval 90">
            <a:extLst>
              <a:ext uri="{FF2B5EF4-FFF2-40B4-BE49-F238E27FC236}">
                <a16:creationId xmlns:a16="http://schemas.microsoft.com/office/drawing/2014/main" id="{8AD3848E-A286-45BD-88AF-6F0DCE78AA2E}"/>
              </a:ext>
            </a:extLst>
          </p:cNvPr>
          <p:cNvSpPr/>
          <p:nvPr/>
        </p:nvSpPr>
        <p:spPr>
          <a:xfrm>
            <a:off x="2609934" y="3368126"/>
            <a:ext cx="627981" cy="4294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sp>
        <p:nvSpPr>
          <p:cNvPr id="92" name="Oval 91">
            <a:extLst>
              <a:ext uri="{FF2B5EF4-FFF2-40B4-BE49-F238E27FC236}">
                <a16:creationId xmlns:a16="http://schemas.microsoft.com/office/drawing/2014/main" id="{8C88D56F-5840-4363-9E0A-7D323DF6EF32}"/>
              </a:ext>
            </a:extLst>
          </p:cNvPr>
          <p:cNvSpPr/>
          <p:nvPr/>
        </p:nvSpPr>
        <p:spPr>
          <a:xfrm>
            <a:off x="3212427" y="3755875"/>
            <a:ext cx="627981" cy="4294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sp>
        <p:nvSpPr>
          <p:cNvPr id="93" name="Oval 92">
            <a:extLst>
              <a:ext uri="{FF2B5EF4-FFF2-40B4-BE49-F238E27FC236}">
                <a16:creationId xmlns:a16="http://schemas.microsoft.com/office/drawing/2014/main" id="{C5CE2238-EE82-46CA-8E5D-EA2225334B0D}"/>
              </a:ext>
            </a:extLst>
          </p:cNvPr>
          <p:cNvSpPr/>
          <p:nvPr/>
        </p:nvSpPr>
        <p:spPr>
          <a:xfrm>
            <a:off x="756544" y="2160123"/>
            <a:ext cx="627981" cy="4294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pic>
        <p:nvPicPr>
          <p:cNvPr id="3" name="Picture 2">
            <a:extLst>
              <a:ext uri="{FF2B5EF4-FFF2-40B4-BE49-F238E27FC236}">
                <a16:creationId xmlns:a16="http://schemas.microsoft.com/office/drawing/2014/main" id="{B84133FE-1982-4801-92C2-4A9EF9A8DF42}"/>
              </a:ext>
            </a:extLst>
          </p:cNvPr>
          <p:cNvPicPr>
            <a:picLocks noChangeAspect="1"/>
          </p:cNvPicPr>
          <p:nvPr/>
        </p:nvPicPr>
        <p:blipFill rotWithShape="1">
          <a:blip r:embed="rId8"/>
          <a:srcRect b="39223"/>
          <a:stretch/>
        </p:blipFill>
        <p:spPr>
          <a:xfrm>
            <a:off x="9085001" y="1425461"/>
            <a:ext cx="2239057" cy="586273"/>
          </a:xfrm>
          <a:prstGeom prst="rect">
            <a:avLst/>
          </a:prstGeom>
        </p:spPr>
      </p:pic>
      <p:sp>
        <p:nvSpPr>
          <p:cNvPr id="60" name="TextBox 59">
            <a:extLst>
              <a:ext uri="{FF2B5EF4-FFF2-40B4-BE49-F238E27FC236}">
                <a16:creationId xmlns:a16="http://schemas.microsoft.com/office/drawing/2014/main" id="{8AFB039D-9050-472E-A4CB-6D0EE3840197}"/>
              </a:ext>
            </a:extLst>
          </p:cNvPr>
          <p:cNvSpPr txBox="1"/>
          <p:nvPr/>
        </p:nvSpPr>
        <p:spPr>
          <a:xfrm>
            <a:off x="5948516" y="3813502"/>
            <a:ext cx="6015400" cy="1815882"/>
          </a:xfrm>
          <a:prstGeom prst="rect">
            <a:avLst/>
          </a:prstGeom>
          <a:solidFill>
            <a:schemeClr val="tx2">
              <a:lumMod val="10000"/>
              <a:lumOff val="90000"/>
            </a:schemeClr>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avolini" panose="03000502040302020204" pitchFamily="66" charset="0"/>
                <a:ea typeface="ＭＳ Ｐゴシック" pitchFamily="34" charset="-128"/>
                <a:cs typeface="Cavolini" panose="03000502040302020204" pitchFamily="66" charset="0"/>
              </a:rPr>
              <a:t>Inferential</a:t>
            </a:r>
            <a:r>
              <a:rPr kumimoji="0" lang="en-US" sz="1400" b="1" i="0" u="none" strike="noStrike" kern="1200" cap="none" spc="0" normalizeH="0" noProof="0" dirty="0">
                <a:ln>
                  <a:noFill/>
                </a:ln>
                <a:solidFill>
                  <a:srgbClr val="FF0000"/>
                </a:solidFill>
                <a:effectLst/>
                <a:uLnTx/>
                <a:uFillTx/>
                <a:latin typeface="Cavolini" panose="03000502040302020204" pitchFamily="66" charset="0"/>
                <a:ea typeface="ＭＳ Ｐゴシック" pitchFamily="34" charset="-128"/>
                <a:cs typeface="Cavolini" panose="03000502040302020204" pitchFamily="66" charset="0"/>
              </a:rPr>
              <a:t> </a:t>
            </a:r>
            <a:r>
              <a:rPr kumimoji="0" lang="en-US" sz="1400" b="1" i="0" u="none" strike="noStrike" kern="1200" cap="none" spc="0" normalizeH="0" baseline="0" noProof="0" dirty="0">
                <a:ln>
                  <a:noFill/>
                </a:ln>
                <a:solidFill>
                  <a:srgbClr val="FF0000"/>
                </a:solidFill>
                <a:effectLst/>
                <a:uLnTx/>
                <a:uFillTx/>
                <a:latin typeface="Cavolini" panose="03000502040302020204" pitchFamily="66" charset="0"/>
                <a:ea typeface="ＭＳ Ｐゴシック" pitchFamily="34" charset="-128"/>
                <a:cs typeface="Cavolini" panose="03000502040302020204" pitchFamily="66" charset="0"/>
              </a:rPr>
              <a:t>statistics</a:t>
            </a:r>
            <a:r>
              <a:rPr lang="en-US" sz="1400" dirty="0">
                <a:solidFill>
                  <a:srgbClr val="FF0000"/>
                </a:solidFill>
                <a:latin typeface="Cavolini" panose="03000502040302020204" pitchFamily="66" charset="0"/>
                <a:ea typeface="ＭＳ Ｐゴシック" pitchFamily="34" charset="-128"/>
                <a:cs typeface="Cavolini" panose="03000502040302020204" pitchFamily="66" charset="0"/>
              </a:rPr>
              <a:t> </a:t>
            </a:r>
            <a:r>
              <a:rPr lang="en-US" sz="1400" dirty="0">
                <a:solidFill>
                  <a:srgbClr val="505050"/>
                </a:solidFill>
                <a:latin typeface="Cavolini" panose="03000502040302020204" pitchFamily="66" charset="0"/>
                <a:ea typeface="ＭＳ Ｐゴシック" pitchFamily="34" charset="-128"/>
                <a:cs typeface="Cavolini" panose="03000502040302020204" pitchFamily="66" charset="0"/>
              </a:rPr>
              <a:t>– making generalizations / testing hypotheses about a population based on the sample:</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400" dirty="0">
              <a:solidFill>
                <a:srgbClr val="505050"/>
              </a:solidFill>
              <a:latin typeface="Cavolini" panose="03000502040302020204" pitchFamily="66" charset="0"/>
              <a:ea typeface="ＭＳ Ｐゴシック" pitchFamily="34" charset="-128"/>
              <a:cs typeface="Cavolini" panose="03000502040302020204" pitchFamily="66"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Cavolini" panose="03000502040302020204" pitchFamily="66" charset="0"/>
                <a:ea typeface="ＭＳ Ｐゴシック" pitchFamily="34" charset="-128"/>
                <a:cs typeface="Cavolini" panose="03000502040302020204" pitchFamily="66" charset="0"/>
              </a:rPr>
              <a:t>“20% of mice are</a:t>
            </a:r>
            <a:r>
              <a:rPr kumimoji="0" lang="en-US" sz="1400" b="1" i="0" u="none" strike="noStrike" kern="1200" cap="none" spc="0" normalizeH="0" noProof="0" dirty="0">
                <a:ln>
                  <a:noFill/>
                </a:ln>
                <a:solidFill>
                  <a:srgbClr val="505050"/>
                </a:solidFill>
                <a:effectLst/>
                <a:uLnTx/>
                <a:uFillTx/>
                <a:latin typeface="Cavolini" panose="03000502040302020204" pitchFamily="66" charset="0"/>
                <a:ea typeface="ＭＳ Ｐゴシック" pitchFamily="34" charset="-128"/>
                <a:cs typeface="Cavolini" panose="03000502040302020204" pitchFamily="66" charset="0"/>
              </a:rPr>
              <a:t> </a:t>
            </a:r>
            <a:r>
              <a:rPr lang="en-US" sz="1400" b="1" dirty="0">
                <a:solidFill>
                  <a:srgbClr val="505050"/>
                </a:solidFill>
                <a:latin typeface="Cavolini" panose="03000502040302020204" pitchFamily="66" charset="0"/>
                <a:ea typeface="ＭＳ Ｐゴシック" pitchFamily="34" charset="-128"/>
                <a:cs typeface="Cavolini" panose="03000502040302020204" pitchFamily="66" charset="0"/>
              </a:rPr>
              <a:t>blue,</a:t>
            </a:r>
            <a:r>
              <a:rPr kumimoji="0" lang="en-US" sz="1400" b="1" i="0" u="none" strike="noStrike" kern="1200" cap="none" spc="0" normalizeH="0" noProof="0" dirty="0">
                <a:ln>
                  <a:noFill/>
                </a:ln>
                <a:solidFill>
                  <a:srgbClr val="505050"/>
                </a:solidFill>
                <a:effectLst/>
                <a:uLnTx/>
                <a:uFillTx/>
                <a:latin typeface="Cavolini" panose="03000502040302020204" pitchFamily="66" charset="0"/>
                <a:ea typeface="ＭＳ Ｐゴシック" pitchFamily="34" charset="-128"/>
                <a:cs typeface="Cavolini" panose="03000502040302020204" pitchFamily="66" charset="0"/>
              </a:rPr>
              <a:t> with a 95% confidence interval of (8%,</a:t>
            </a:r>
            <a:r>
              <a:rPr lang="en-US" sz="1400" b="1" dirty="0">
                <a:solidFill>
                  <a:srgbClr val="505050"/>
                </a:solidFill>
                <a:latin typeface="Cavolini" panose="03000502040302020204" pitchFamily="66" charset="0"/>
                <a:ea typeface="ＭＳ Ｐゴシック" pitchFamily="34" charset="-128"/>
                <a:cs typeface="Cavolini" panose="03000502040302020204" pitchFamily="66" charset="0"/>
              </a:rPr>
              <a:t> 49%).</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noProof="0" dirty="0">
              <a:ln>
                <a:noFill/>
              </a:ln>
              <a:solidFill>
                <a:srgbClr val="505050"/>
              </a:solidFill>
              <a:effectLst/>
              <a:uLnTx/>
              <a:uFillTx/>
              <a:latin typeface="Cavolini" panose="03000502040302020204" pitchFamily="66" charset="0"/>
              <a:ea typeface="ＭＳ Ｐゴシック" pitchFamily="34" charset="-128"/>
              <a:cs typeface="Cavolini" panose="03000502040302020204" pitchFamily="66"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noProof="0" dirty="0">
                <a:ln>
                  <a:noFill/>
                </a:ln>
                <a:solidFill>
                  <a:srgbClr val="505050"/>
                </a:solidFill>
                <a:effectLst/>
                <a:uLnTx/>
                <a:uFillTx/>
                <a:latin typeface="Cavolini" panose="03000502040302020204" pitchFamily="66" charset="0"/>
                <a:ea typeface="ＭＳ Ｐゴシック" pitchFamily="34" charset="-128"/>
                <a:cs typeface="Cavolini" panose="03000502040302020204" pitchFamily="66" charset="0"/>
              </a:rPr>
              <a:t>This is statistically significantly lower than the 50% that was expected.”</a:t>
            </a:r>
            <a:endParaRPr kumimoji="0" lang="en-US" sz="1400" b="1" i="0" u="none" strike="noStrike" kern="1200" cap="none" spc="0" normalizeH="0" baseline="0" noProof="0" dirty="0">
              <a:ln>
                <a:noFill/>
              </a:ln>
              <a:solidFill>
                <a:srgbClr val="505050"/>
              </a:solidFill>
              <a:effectLst/>
              <a:uLnTx/>
              <a:uFillTx/>
              <a:latin typeface="Cavolini" panose="03000502040302020204" pitchFamily="66" charset="0"/>
              <a:ea typeface="ＭＳ Ｐゴシック" pitchFamily="34" charset="-128"/>
              <a:cs typeface="Cavolini" panose="03000502040302020204" pitchFamily="66" charset="0"/>
            </a:endParaRPr>
          </a:p>
        </p:txBody>
      </p:sp>
      <p:pic>
        <p:nvPicPr>
          <p:cNvPr id="4" name="Picture 3">
            <a:extLst>
              <a:ext uri="{FF2B5EF4-FFF2-40B4-BE49-F238E27FC236}">
                <a16:creationId xmlns:a16="http://schemas.microsoft.com/office/drawing/2014/main" id="{3F615A85-D2C5-44A4-B6F4-82BD956B82DA}"/>
              </a:ext>
            </a:extLst>
          </p:cNvPr>
          <p:cNvPicPr>
            <a:picLocks noChangeAspect="1"/>
          </p:cNvPicPr>
          <p:nvPr/>
        </p:nvPicPr>
        <p:blipFill>
          <a:blip r:embed="rId9"/>
          <a:stretch>
            <a:fillRect/>
          </a:stretch>
        </p:blipFill>
        <p:spPr>
          <a:xfrm>
            <a:off x="1197836" y="4533487"/>
            <a:ext cx="2306824" cy="12978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TextBox 8">
            <a:extLst>
              <a:ext uri="{FF2B5EF4-FFF2-40B4-BE49-F238E27FC236}">
                <a16:creationId xmlns:a16="http://schemas.microsoft.com/office/drawing/2014/main" id="{F5C408D1-F9BA-FF0D-EDBB-E57D13124D3C}"/>
              </a:ext>
            </a:extLst>
          </p:cNvPr>
          <p:cNvSpPr txBox="1"/>
          <p:nvPr/>
        </p:nvSpPr>
        <p:spPr>
          <a:xfrm>
            <a:off x="8956216" y="2034449"/>
            <a:ext cx="3311089"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srgbClr val="505050"/>
                </a:solidFill>
                <a:effectLst/>
                <a:uLnTx/>
                <a:uFillTx/>
                <a:latin typeface="Cavolini" panose="03000502040302020204" pitchFamily="66" charset="0"/>
                <a:ea typeface="ＭＳ Ｐゴシック" pitchFamily="34" charset="-128"/>
                <a:cs typeface="Cavolini" panose="03000502040302020204" pitchFamily="66" charset="0"/>
              </a:rPr>
              <a:t>“20% of mice are</a:t>
            </a:r>
            <a:r>
              <a:rPr kumimoji="0" lang="en-US" sz="1800" b="1" i="0" u="none" strike="noStrike" kern="1200" cap="none" spc="0" normalizeH="0" noProof="0" dirty="0">
                <a:ln>
                  <a:noFill/>
                </a:ln>
                <a:solidFill>
                  <a:srgbClr val="505050"/>
                </a:solidFill>
                <a:effectLst/>
                <a:uLnTx/>
                <a:uFillTx/>
                <a:latin typeface="Cavolini" panose="03000502040302020204" pitchFamily="66" charset="0"/>
                <a:ea typeface="ＭＳ Ｐゴシック" pitchFamily="34" charset="-128"/>
                <a:cs typeface="Cavolini" panose="03000502040302020204" pitchFamily="66" charset="0"/>
              </a:rPr>
              <a:t> </a:t>
            </a:r>
            <a:r>
              <a:rPr lang="en-US" sz="1800" b="1" dirty="0">
                <a:solidFill>
                  <a:srgbClr val="505050"/>
                </a:solidFill>
                <a:latin typeface="Cavolini" panose="03000502040302020204" pitchFamily="66" charset="0"/>
                <a:ea typeface="ＭＳ Ｐゴシック" pitchFamily="34" charset="-128"/>
                <a:cs typeface="Cavolini" panose="03000502040302020204" pitchFamily="66" charset="0"/>
              </a:rPr>
              <a:t>blue”</a:t>
            </a:r>
            <a:endParaRPr lang="en-US" dirty="0"/>
          </a:p>
        </p:txBody>
      </p:sp>
    </p:spTree>
    <p:extLst>
      <p:ext uri="{BB962C8B-B14F-4D97-AF65-F5344CB8AC3E}">
        <p14:creationId xmlns:p14="http://schemas.microsoft.com/office/powerpoint/2010/main" val="151866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P spid="55" grpId="0" animBg="1"/>
      <p:bldP spid="56" grpId="0"/>
      <p:bldP spid="20" grpId="0" animBg="1"/>
      <p:bldP spid="87" grpId="0" animBg="1"/>
      <p:bldP spid="88" grpId="0" animBg="1"/>
      <p:bldP spid="89" grpId="0" animBg="1"/>
      <p:bldP spid="90" grpId="0" animBg="1"/>
      <p:bldP spid="91" grpId="0" animBg="1"/>
      <p:bldP spid="92" grpId="0" animBg="1"/>
      <p:bldP spid="93" grpId="0" animBg="1"/>
      <p:bldP spid="60"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694CF-D40A-F7AB-2CC4-95550F226A8C}"/>
              </a:ext>
            </a:extLst>
          </p:cNvPr>
          <p:cNvSpPr>
            <a:spLocks noGrp="1"/>
          </p:cNvSpPr>
          <p:nvPr>
            <p:ph type="title"/>
          </p:nvPr>
        </p:nvSpPr>
        <p:spPr/>
        <p:txBody>
          <a:bodyPr/>
          <a:lstStyle/>
          <a:p>
            <a:r>
              <a:rPr lang="en-US" dirty="0"/>
              <a:t>Statistics Basics: Bayesian Statistics</a:t>
            </a:r>
          </a:p>
        </p:txBody>
      </p:sp>
      <p:sp>
        <p:nvSpPr>
          <p:cNvPr id="6" name="Content Placeholder 5">
            <a:extLst>
              <a:ext uri="{FF2B5EF4-FFF2-40B4-BE49-F238E27FC236}">
                <a16:creationId xmlns:a16="http://schemas.microsoft.com/office/drawing/2014/main" id="{5ABA8EA2-5660-513F-A557-62EDCDCFFC2A}"/>
              </a:ext>
            </a:extLst>
          </p:cNvPr>
          <p:cNvSpPr>
            <a:spLocks noGrp="1"/>
          </p:cNvSpPr>
          <p:nvPr>
            <p:ph sz="quarter" idx="1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sz="1800" dirty="0"/>
          </a:p>
          <a:p>
            <a:pPr marL="0" indent="0">
              <a:buNone/>
            </a:pPr>
            <a:r>
              <a:rPr lang="en-US" sz="1800" dirty="0"/>
              <a:t>Posterior = Likelihood x Prior ÷ Evidence</a:t>
            </a:r>
          </a:p>
        </p:txBody>
      </p:sp>
      <p:sp>
        <p:nvSpPr>
          <p:cNvPr id="11" name="Content Placeholder 10">
            <a:extLst>
              <a:ext uri="{FF2B5EF4-FFF2-40B4-BE49-F238E27FC236}">
                <a16:creationId xmlns:a16="http://schemas.microsoft.com/office/drawing/2014/main" id="{8A95FF90-05FA-2C0E-A55E-0D37F668D1C4}"/>
              </a:ext>
            </a:extLst>
          </p:cNvPr>
          <p:cNvSpPr>
            <a:spLocks noGrp="1"/>
          </p:cNvSpPr>
          <p:nvPr>
            <p:ph sz="quarter" idx="13"/>
          </p:nvPr>
        </p:nvSpPr>
        <p:spPr>
          <a:xfrm>
            <a:off x="6207337" y="4813301"/>
            <a:ext cx="5364480" cy="1175827"/>
          </a:xfrm>
        </p:spPr>
        <p:txBody>
          <a:bodyPr>
            <a:normAutofit fontScale="77500" lnSpcReduction="20000"/>
          </a:bodyPr>
          <a:lstStyle/>
          <a:p>
            <a:r>
              <a:rPr lang="en-US" dirty="0"/>
              <a:t>Some distributions work very well together</a:t>
            </a:r>
          </a:p>
          <a:p>
            <a:pPr lvl="1"/>
            <a:r>
              <a:rPr lang="en-US" dirty="0"/>
              <a:t>Beta and Binomial </a:t>
            </a:r>
          </a:p>
          <a:p>
            <a:pPr lvl="1"/>
            <a:r>
              <a:rPr lang="en-US" dirty="0"/>
              <a:t>Dirichlet and Multinomial</a:t>
            </a:r>
          </a:p>
        </p:txBody>
      </p:sp>
      <p:pic>
        <p:nvPicPr>
          <p:cNvPr id="4" name="Picture 3">
            <a:extLst>
              <a:ext uri="{FF2B5EF4-FFF2-40B4-BE49-F238E27FC236}">
                <a16:creationId xmlns:a16="http://schemas.microsoft.com/office/drawing/2014/main" id="{AFAEED2A-DF23-01DB-A673-D87B29EA61FD}"/>
              </a:ext>
            </a:extLst>
          </p:cNvPr>
          <p:cNvPicPr>
            <a:picLocks noChangeAspect="1"/>
          </p:cNvPicPr>
          <p:nvPr/>
        </p:nvPicPr>
        <p:blipFill>
          <a:blip r:embed="rId2"/>
          <a:stretch>
            <a:fillRect/>
          </a:stretch>
        </p:blipFill>
        <p:spPr>
          <a:xfrm>
            <a:off x="5895168" y="1279526"/>
            <a:ext cx="5715000" cy="3533775"/>
          </a:xfrm>
          <a:prstGeom prst="rect">
            <a:avLst/>
          </a:prstGeom>
        </p:spPr>
      </p:pic>
      <p:grpSp>
        <p:nvGrpSpPr>
          <p:cNvPr id="9" name="Group 8">
            <a:extLst>
              <a:ext uri="{FF2B5EF4-FFF2-40B4-BE49-F238E27FC236}">
                <a16:creationId xmlns:a16="http://schemas.microsoft.com/office/drawing/2014/main" id="{A9B3EE7A-DAEB-0857-39DD-A2612537CC30}"/>
              </a:ext>
            </a:extLst>
          </p:cNvPr>
          <p:cNvGrpSpPr/>
          <p:nvPr/>
        </p:nvGrpSpPr>
        <p:grpSpPr>
          <a:xfrm>
            <a:off x="1994563" y="994427"/>
            <a:ext cx="2439785" cy="3017135"/>
            <a:chOff x="694239" y="1102582"/>
            <a:chExt cx="3068320" cy="3542324"/>
          </a:xfrm>
        </p:grpSpPr>
        <p:pic>
          <p:nvPicPr>
            <p:cNvPr id="5" name="Picture 4">
              <a:extLst>
                <a:ext uri="{FF2B5EF4-FFF2-40B4-BE49-F238E27FC236}">
                  <a16:creationId xmlns:a16="http://schemas.microsoft.com/office/drawing/2014/main" id="{805CCEE0-E56E-8250-FDBE-CE97342F3AA9}"/>
                </a:ext>
              </a:extLst>
            </p:cNvPr>
            <p:cNvPicPr>
              <a:picLocks noChangeAspect="1"/>
            </p:cNvPicPr>
            <p:nvPr/>
          </p:nvPicPr>
          <p:blipFill>
            <a:blip r:embed="rId3"/>
            <a:stretch>
              <a:fillRect/>
            </a:stretch>
          </p:blipFill>
          <p:spPr>
            <a:xfrm>
              <a:off x="694239" y="1102582"/>
              <a:ext cx="2895600" cy="3105150"/>
            </a:xfrm>
            <a:prstGeom prst="rect">
              <a:avLst/>
            </a:prstGeom>
          </p:spPr>
        </p:pic>
        <p:sp>
          <p:nvSpPr>
            <p:cNvPr id="8" name="TextBox 7">
              <a:extLst>
                <a:ext uri="{FF2B5EF4-FFF2-40B4-BE49-F238E27FC236}">
                  <a16:creationId xmlns:a16="http://schemas.microsoft.com/office/drawing/2014/main" id="{6EA6724D-AF0A-310F-828E-BCA9F3B3FF54}"/>
                </a:ext>
              </a:extLst>
            </p:cNvPr>
            <p:cNvSpPr txBox="1"/>
            <p:nvPr/>
          </p:nvSpPr>
          <p:spPr>
            <a:xfrm>
              <a:off x="694239" y="4275574"/>
              <a:ext cx="3068320" cy="369332"/>
            </a:xfrm>
            <a:prstGeom prst="rect">
              <a:avLst/>
            </a:prstGeom>
            <a:noFill/>
          </p:spPr>
          <p:txBody>
            <a:bodyPr wrap="square" rtlCol="0">
              <a:spAutoFit/>
            </a:bodyPr>
            <a:lstStyle/>
            <a:p>
              <a:r>
                <a:rPr lang="en-US" dirty="0"/>
                <a:t>Thomas Bayes, allegedly</a:t>
              </a:r>
            </a:p>
          </p:txBody>
        </p:sp>
      </p:grpSp>
      <p:pic>
        <p:nvPicPr>
          <p:cNvPr id="10" name="Picture 9">
            <a:extLst>
              <a:ext uri="{FF2B5EF4-FFF2-40B4-BE49-F238E27FC236}">
                <a16:creationId xmlns:a16="http://schemas.microsoft.com/office/drawing/2014/main" id="{2AABA918-A64F-D666-6042-48CC4AEE5FB0}"/>
              </a:ext>
            </a:extLst>
          </p:cNvPr>
          <p:cNvPicPr>
            <a:picLocks noChangeAspect="1"/>
          </p:cNvPicPr>
          <p:nvPr/>
        </p:nvPicPr>
        <p:blipFill>
          <a:blip r:embed="rId4"/>
          <a:stretch>
            <a:fillRect/>
          </a:stretch>
        </p:blipFill>
        <p:spPr>
          <a:xfrm>
            <a:off x="1230718" y="4230930"/>
            <a:ext cx="3591846" cy="865727"/>
          </a:xfrm>
          <a:prstGeom prst="rect">
            <a:avLst/>
          </a:prstGeom>
        </p:spPr>
      </p:pic>
    </p:spTree>
    <p:extLst>
      <p:ext uri="{BB962C8B-B14F-4D97-AF65-F5344CB8AC3E}">
        <p14:creationId xmlns:p14="http://schemas.microsoft.com/office/powerpoint/2010/main" val="210894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ntent slide – cool palette">
  <a:themeElements>
    <a:clrScheme name="Janssen 2018 RGB Cool">
      <a:dk1>
        <a:srgbClr val="333333"/>
      </a:dk1>
      <a:lt1>
        <a:srgbClr val="FFFFFF"/>
      </a:lt1>
      <a:dk2>
        <a:srgbClr val="333333"/>
      </a:dk2>
      <a:lt2>
        <a:srgbClr val="FFFFFF"/>
      </a:lt2>
      <a:accent1>
        <a:srgbClr val="003479"/>
      </a:accent1>
      <a:accent2>
        <a:srgbClr val="00A0DF"/>
      </a:accent2>
      <a:accent3>
        <a:srgbClr val="1C75BC"/>
      </a:accent3>
      <a:accent4>
        <a:srgbClr val="349941"/>
      </a:accent4>
      <a:accent5>
        <a:srgbClr val="6EBD44"/>
      </a:accent5>
      <a:accent6>
        <a:srgbClr val="828282"/>
      </a:accent6>
      <a:hlink>
        <a:srgbClr val="00A0DF"/>
      </a:hlink>
      <a:folHlink>
        <a:srgbClr val="1C75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31029A6B8085428F08612D53590DED" ma:contentTypeVersion="2" ma:contentTypeDescription="Create a new document." ma:contentTypeScope="" ma:versionID="743cb8548036809c972e6295e4e58d1c">
  <xsd:schema xmlns:xsd="http://www.w3.org/2001/XMLSchema" xmlns:xs="http://www.w3.org/2001/XMLSchema" xmlns:p="http://schemas.microsoft.com/office/2006/metadata/properties" xmlns:ns2="3f0590bd-403b-4243-82c6-88b7c682d15f" targetNamespace="http://schemas.microsoft.com/office/2006/metadata/properties" ma:root="true" ma:fieldsID="edad4f7ef22622b593b42d40e3bb8b4b" ns2:_="">
    <xsd:import namespace="3f0590bd-403b-4243-82c6-88b7c682d1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0590bd-403b-4243-82c6-88b7c682d1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B142DC-09DE-4BEC-8854-179BD11882E4}">
  <ds:schemaRefs>
    <ds:schemaRef ds:uri="http://schemas.microsoft.com/sharepoint/v3/contenttype/forms"/>
  </ds:schemaRefs>
</ds:datastoreItem>
</file>

<file path=customXml/itemProps2.xml><?xml version="1.0" encoding="utf-8"?>
<ds:datastoreItem xmlns:ds="http://schemas.openxmlformats.org/officeDocument/2006/customXml" ds:itemID="{540DDFF6-4F18-4523-8105-FE25802DE4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0590bd-403b-4243-82c6-88b7c682d1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4451</TotalTime>
  <Words>4225</Words>
  <Application>Microsoft Office PowerPoint</Application>
  <PresentationFormat>Widescreen</PresentationFormat>
  <Paragraphs>638</Paragraphs>
  <Slides>75</Slides>
  <Notes>5</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75</vt:i4>
      </vt:variant>
    </vt:vector>
  </HeadingPairs>
  <TitlesOfParts>
    <vt:vector size="96" baseType="lpstr">
      <vt:lpstr>-apple-system</vt:lpstr>
      <vt:lpstr>Arial</vt:lpstr>
      <vt:lpstr>Calibri</vt:lpstr>
      <vt:lpstr>Calibri Light</vt:lpstr>
      <vt:lpstr>Cambria Math</vt:lpstr>
      <vt:lpstr>Cavolini</vt:lpstr>
      <vt:lpstr>CMSS10</vt:lpstr>
      <vt:lpstr>Dante</vt:lpstr>
      <vt:lpstr>Harding</vt:lpstr>
      <vt:lpstr>HoeflerText-Regular</vt:lpstr>
      <vt:lpstr>Joti One</vt:lpstr>
      <vt:lpstr>Lato</vt:lpstr>
      <vt:lpstr>sohne</vt:lpstr>
      <vt:lpstr>Source Sans Pro</vt:lpstr>
      <vt:lpstr>source-serif-pro</vt:lpstr>
      <vt:lpstr>Times New Roman</vt:lpstr>
      <vt:lpstr>Verdana</vt:lpstr>
      <vt:lpstr>Wingdings</vt:lpstr>
      <vt:lpstr>Office Theme</vt:lpstr>
      <vt:lpstr>3_Content slide – cool palette</vt:lpstr>
      <vt:lpstr>Custom Design</vt:lpstr>
      <vt:lpstr>Statistical Thinking and Flow Cytometry</vt:lpstr>
      <vt:lpstr>Discovery Statistics:  Who are we?</vt:lpstr>
      <vt:lpstr>Discovery Statistics within R&amp;D</vt:lpstr>
      <vt:lpstr>Discovery Statistics Worldwide</vt:lpstr>
      <vt:lpstr>PowerPoint Presentation</vt:lpstr>
      <vt:lpstr>A show of hands, please</vt:lpstr>
      <vt:lpstr>Statistics Basics</vt:lpstr>
      <vt:lpstr>Stats Basics: Frequentist Statistics</vt:lpstr>
      <vt:lpstr>Statistics Basics: Bayesian Statistics</vt:lpstr>
      <vt:lpstr>Independence</vt:lpstr>
      <vt:lpstr>In the context of multiple tests…</vt:lpstr>
      <vt:lpstr>Statistics Basics: exploration vs confirmation</vt:lpstr>
      <vt:lpstr>More Independence</vt:lpstr>
      <vt:lpstr>Statistics Basics – Correlation/Collinearity</vt:lpstr>
      <vt:lpstr>Hierarchical Data</vt:lpstr>
      <vt:lpstr>PowerPoint Presentation</vt:lpstr>
      <vt:lpstr>How statisticians think about/analyze flow data</vt:lpstr>
      <vt:lpstr>Flow data file</vt:lpstr>
      <vt:lpstr>Starting small: Modeling cell counts</vt:lpstr>
      <vt:lpstr>Starting small: Modeling cell counts</vt:lpstr>
      <vt:lpstr>Exploratory or Confirmatory</vt:lpstr>
      <vt:lpstr>Multinomial Approach</vt:lpstr>
      <vt:lpstr>Bayesian Dirichlet-Multinomial</vt:lpstr>
      <vt:lpstr>Changes in cell composition</vt:lpstr>
      <vt:lpstr>Cell abundance data are compositional</vt:lpstr>
      <vt:lpstr>Compositional Transformation</vt:lpstr>
      <vt:lpstr>Centered log-ratio (CLR) Transformation</vt:lpstr>
      <vt:lpstr>Why CLR?</vt:lpstr>
      <vt:lpstr>Still working on this approach</vt:lpstr>
      <vt:lpstr>Unsupervised Clustering</vt:lpstr>
      <vt:lpstr>Principal Components</vt:lpstr>
      <vt:lpstr>PCA Dimension Reduction</vt:lpstr>
      <vt:lpstr>Toy Example, Grape Varieties</vt:lpstr>
      <vt:lpstr>PCA</vt:lpstr>
      <vt:lpstr>t-SNE</vt:lpstr>
      <vt:lpstr>t-SNE</vt:lpstr>
      <vt:lpstr>t-SNE step 1: The high-dimensional space</vt:lpstr>
      <vt:lpstr>PowerPoint Presentation</vt:lpstr>
      <vt:lpstr>Averaging Distances</vt:lpstr>
      <vt:lpstr>Euclidean Distance</vt:lpstr>
      <vt:lpstr>Euclidean Distance</vt:lpstr>
      <vt:lpstr>Perplexed?</vt:lpstr>
      <vt:lpstr>Impact of perplexity choice</vt:lpstr>
      <vt:lpstr>t-SNE: Stochastic Process &amp; t-distribution</vt:lpstr>
      <vt:lpstr>UMAP</vt:lpstr>
      <vt:lpstr>UMAP</vt:lpstr>
      <vt:lpstr>Manifolds</vt:lpstr>
      <vt:lpstr>Riemann Manifold</vt:lpstr>
      <vt:lpstr>A circle can be simplified into a square</vt:lpstr>
      <vt:lpstr>A 3D Example</vt:lpstr>
      <vt:lpstr>Simplexes</vt:lpstr>
      <vt:lpstr>Simple simplex visualization</vt:lpstr>
      <vt:lpstr>Radius size and variability</vt:lpstr>
      <vt:lpstr>Fuzziness</vt:lpstr>
      <vt:lpstr>Local Connectivity</vt:lpstr>
      <vt:lpstr>Resolving Disagreements</vt:lpstr>
      <vt:lpstr>PowerPoint Presentation</vt:lpstr>
      <vt:lpstr>Creating and connecting the low-dimensional representation</vt:lpstr>
      <vt:lpstr>Cross-entropy importance</vt:lpstr>
      <vt:lpstr>PCA vs t-SNE vs UMAP</vt:lpstr>
      <vt:lpstr>Comparing t-SNE and UMAP</vt:lpstr>
      <vt:lpstr>Heatmaps</vt:lpstr>
      <vt:lpstr>Data Viz and Clustering: Dendrograms</vt:lpstr>
      <vt:lpstr>Heatmaps</vt:lpstr>
      <vt:lpstr>Heatmaps and Dendrograms</vt:lpstr>
      <vt:lpstr>Heatmaps and Dendrograms</vt:lpstr>
      <vt:lpstr>More Topics</vt:lpstr>
      <vt:lpstr>Automated Gating</vt:lpstr>
      <vt:lpstr>Data transformation in FlowJo</vt:lpstr>
      <vt:lpstr>Bi-ex vs. Log  </vt:lpstr>
      <vt:lpstr>Other transformations</vt:lpstr>
      <vt:lpstr>Events and power</vt:lpstr>
      <vt:lpstr>Dose Response / Fold Expansion</vt:lpstr>
      <vt:lpstr>More Stuff We Like</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and Flow Cytometry</dc:title>
  <dc:creator>Sendecki, Jocelyn [JRDUS]</dc:creator>
  <cp:lastModifiedBy>Sargsyan, Davit [JRDUS]</cp:lastModifiedBy>
  <cp:revision>2</cp:revision>
  <dcterms:created xsi:type="dcterms:W3CDTF">2023-05-10T11:48:40Z</dcterms:created>
  <dcterms:modified xsi:type="dcterms:W3CDTF">2023-08-29T19:18:07Z</dcterms:modified>
</cp:coreProperties>
</file>